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64" r:id="rId5"/>
  </p:sldIdLst>
  <p:sldSz cx="6858000" cy="514350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58846-3D9C-4633-94EF-8ADCE2A7637B}" v="601" dt="2020-05-18T08:59:45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45" autoAdjust="0"/>
    <p:restoredTop sz="94718" autoAdjust="0"/>
  </p:normalViewPr>
  <p:slideViewPr>
    <p:cSldViewPr>
      <p:cViewPr varScale="1">
        <p:scale>
          <a:sx n="120" d="100"/>
          <a:sy n="120" d="100"/>
        </p:scale>
        <p:origin x="970" y="67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34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ojin Feng" userId="84eae021-3185-46a5-9718-c161675bf4a6" providerId="ADAL" clId="{A3B3D2C7-8C61-480F-91BA-A68362D3E5A6}"/>
    <pc:docChg chg="undo custSel addSld delSld modSld modMainMaster">
      <pc:chgData name="Guojin Feng" userId="84eae021-3185-46a5-9718-c161675bf4a6" providerId="ADAL" clId="{A3B3D2C7-8C61-480F-91BA-A68362D3E5A6}" dt="2020-05-12T23:06:51.824" v="895" actId="20577"/>
      <pc:docMkLst>
        <pc:docMk/>
      </pc:docMkLst>
      <pc:sldChg chg="addSp modSp">
        <pc:chgData name="Guojin Feng" userId="84eae021-3185-46a5-9718-c161675bf4a6" providerId="ADAL" clId="{A3B3D2C7-8C61-480F-91BA-A68362D3E5A6}" dt="2020-05-12T23:06:51.824" v="895" actId="20577"/>
        <pc:sldMkLst>
          <pc:docMk/>
          <pc:sldMk cId="1610911026" sldId="324"/>
        </pc:sldMkLst>
        <pc:spChg chg="mod">
          <ac:chgData name="Guojin Feng" userId="84eae021-3185-46a5-9718-c161675bf4a6" providerId="ADAL" clId="{A3B3D2C7-8C61-480F-91BA-A68362D3E5A6}" dt="2020-05-12T22:36:17.334" v="20" actId="20577"/>
          <ac:spMkLst>
            <pc:docMk/>
            <pc:sldMk cId="1610911026" sldId="324"/>
            <ac:spMk id="2" creationId="{00000000-0000-0000-0000-000000000000}"/>
          </ac:spMkLst>
        </pc:spChg>
        <pc:spChg chg="add mod">
          <ac:chgData name="Guojin Feng" userId="84eae021-3185-46a5-9718-c161675bf4a6" providerId="ADAL" clId="{A3B3D2C7-8C61-480F-91BA-A68362D3E5A6}" dt="2020-05-12T22:36:28.293" v="37" actId="20577"/>
          <ac:spMkLst>
            <pc:docMk/>
            <pc:sldMk cId="1610911026" sldId="324"/>
            <ac:spMk id="22" creationId="{9DDCD5CE-6C20-48FD-A55F-0FC63CB4BF52}"/>
          </ac:spMkLst>
        </pc:spChg>
        <pc:spChg chg="mod">
          <ac:chgData name="Guojin Feng" userId="84eae021-3185-46a5-9718-c161675bf4a6" providerId="ADAL" clId="{A3B3D2C7-8C61-480F-91BA-A68362D3E5A6}" dt="2020-05-12T23:06:51.824" v="895" actId="20577"/>
          <ac:spMkLst>
            <pc:docMk/>
            <pc:sldMk cId="1610911026" sldId="324"/>
            <ac:spMk id="23" creationId="{BD9A5B67-99D7-4CE7-B7F2-62BC7A69CCEF}"/>
          </ac:spMkLst>
        </pc:spChg>
      </pc:sldChg>
      <pc:sldChg chg="addSp delSp modSp delAnim modAnim">
        <pc:chgData name="Guojin Feng" userId="84eae021-3185-46a5-9718-c161675bf4a6" providerId="ADAL" clId="{A3B3D2C7-8C61-480F-91BA-A68362D3E5A6}" dt="2020-05-12T23:04:36.421" v="849"/>
        <pc:sldMkLst>
          <pc:docMk/>
          <pc:sldMk cId="2646972128" sldId="329"/>
        </pc:sldMkLst>
        <pc:spChg chg="add mod">
          <ac:chgData name="Guojin Feng" userId="84eae021-3185-46a5-9718-c161675bf4a6" providerId="ADAL" clId="{A3B3D2C7-8C61-480F-91BA-A68362D3E5A6}" dt="2020-05-12T22:53:08.451" v="324" actId="6549"/>
          <ac:spMkLst>
            <pc:docMk/>
            <pc:sldMk cId="2646972128" sldId="329"/>
            <ac:spMk id="7" creationId="{44D94835-4AD3-4A03-BD72-4316AF1389A2}"/>
          </ac:spMkLst>
        </pc:spChg>
        <pc:spChg chg="del">
          <ac:chgData name="Guojin Feng" userId="84eae021-3185-46a5-9718-c161675bf4a6" providerId="ADAL" clId="{A3B3D2C7-8C61-480F-91BA-A68362D3E5A6}" dt="2020-05-12T22:43:16.518" v="85" actId="478"/>
          <ac:spMkLst>
            <pc:docMk/>
            <pc:sldMk cId="2646972128" sldId="329"/>
            <ac:spMk id="9" creationId="{37894318-7142-4D30-BA82-27FDFCBA39ED}"/>
          </ac:spMkLst>
        </pc:spChg>
        <pc:spChg chg="mod">
          <ac:chgData name="Guojin Feng" userId="84eae021-3185-46a5-9718-c161675bf4a6" providerId="ADAL" clId="{A3B3D2C7-8C61-480F-91BA-A68362D3E5A6}" dt="2020-05-12T22:52:41.163" v="297" actId="6549"/>
          <ac:spMkLst>
            <pc:docMk/>
            <pc:sldMk cId="2646972128" sldId="329"/>
            <ac:spMk id="10" creationId="{F8E89AFF-344D-4BB2-85EF-3509E84036F1}"/>
          </ac:spMkLst>
        </pc:spChg>
        <pc:spChg chg="mod">
          <ac:chgData name="Guojin Feng" userId="84eae021-3185-46a5-9718-c161675bf4a6" providerId="ADAL" clId="{A3B3D2C7-8C61-480F-91BA-A68362D3E5A6}" dt="2020-05-12T22:49:26.843" v="227" actId="1076"/>
          <ac:spMkLst>
            <pc:docMk/>
            <pc:sldMk cId="2646972128" sldId="329"/>
            <ac:spMk id="13" creationId="{00000000-0000-0000-0000-000000000000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15" creationId="{02EEA6EA-A635-4EEE-8D13-4696A6F51294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16" creationId="{B8AA4263-71E8-4221-9681-8D6AD343EF74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17" creationId="{B7196E2C-9807-4164-A4F1-379256F66BB8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18" creationId="{7F7E6770-DEDA-4633-A391-FBADBCC64BD5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24" creationId="{0D1F5822-B941-4522-A2B8-3B68243AA4BA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25" creationId="{541E56A2-1B61-4638-B88E-5C1193099CA3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26" creationId="{2148EAB0-6DFA-4E1A-9BFA-DA84972BF480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27" creationId="{B1252A46-B2E3-4B29-BA1D-6D75D53E3640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28" creationId="{6380BC29-A8D8-475D-BC1B-0BF53B325034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29" creationId="{8AB460BE-3C29-4FAC-BDC2-21B9D4C160EE}"/>
          </ac:spMkLst>
        </pc:spChg>
        <pc:spChg chg="add mod">
          <ac:chgData name="Guojin Feng" userId="84eae021-3185-46a5-9718-c161675bf4a6" providerId="ADAL" clId="{A3B3D2C7-8C61-480F-91BA-A68362D3E5A6}" dt="2020-05-12T22:43:54.654" v="88" actId="164"/>
          <ac:spMkLst>
            <pc:docMk/>
            <pc:sldMk cId="2646972128" sldId="329"/>
            <ac:spMk id="30" creationId="{E7D71E9B-45F6-40CF-8AC2-FF5FCE690D71}"/>
          </ac:spMkLst>
        </pc:spChg>
        <pc:spChg chg="add mod">
          <ac:chgData name="Guojin Feng" userId="84eae021-3185-46a5-9718-c161675bf4a6" providerId="ADAL" clId="{A3B3D2C7-8C61-480F-91BA-A68362D3E5A6}" dt="2020-05-12T22:50:19.895" v="256" actId="1076"/>
          <ac:spMkLst>
            <pc:docMk/>
            <pc:sldMk cId="2646972128" sldId="329"/>
            <ac:spMk id="32" creationId="{DDB45AB7-59F7-46BD-B0DD-F70322536E45}"/>
          </ac:spMkLst>
        </pc:spChg>
        <pc:spChg chg="add del mod">
          <ac:chgData name="Guojin Feng" userId="84eae021-3185-46a5-9718-c161675bf4a6" providerId="ADAL" clId="{A3B3D2C7-8C61-480F-91BA-A68362D3E5A6}" dt="2020-05-12T22:49:08.540" v="220" actId="571"/>
          <ac:spMkLst>
            <pc:docMk/>
            <pc:sldMk cId="2646972128" sldId="329"/>
            <ac:spMk id="35" creationId="{130A5931-443C-421D-84F1-AEB51D8B3F41}"/>
          </ac:spMkLst>
        </pc:spChg>
        <pc:grpChg chg="add del mod">
          <ac:chgData name="Guojin Feng" userId="84eae021-3185-46a5-9718-c161675bf4a6" providerId="ADAL" clId="{A3B3D2C7-8C61-480F-91BA-A68362D3E5A6}" dt="2020-05-12T22:44:17.253" v="92" actId="478"/>
          <ac:grpSpMkLst>
            <pc:docMk/>
            <pc:sldMk cId="2646972128" sldId="329"/>
            <ac:grpSpMk id="3" creationId="{7EB1CC5A-FB60-4197-B766-EE4D384858BD}"/>
          </ac:grpSpMkLst>
        </pc:grpChg>
        <pc:graphicFrameChg chg="add mod modGraphic">
          <ac:chgData name="Guojin Feng" userId="84eae021-3185-46a5-9718-c161675bf4a6" providerId="ADAL" clId="{A3B3D2C7-8C61-480F-91BA-A68362D3E5A6}" dt="2020-05-12T22:50:19.895" v="256" actId="1076"/>
          <ac:graphicFrameMkLst>
            <pc:docMk/>
            <pc:sldMk cId="2646972128" sldId="329"/>
            <ac:graphicFrameMk id="4" creationId="{B5910285-25DF-4D9D-B109-E95AA2B8A677}"/>
          </ac:graphicFrameMkLst>
        </pc:graphicFrameChg>
        <pc:graphicFrameChg chg="add mod modGraphic">
          <ac:chgData name="Guojin Feng" userId="84eae021-3185-46a5-9718-c161675bf4a6" providerId="ADAL" clId="{A3B3D2C7-8C61-480F-91BA-A68362D3E5A6}" dt="2020-05-12T23:04:36.421" v="849"/>
          <ac:graphicFrameMkLst>
            <pc:docMk/>
            <pc:sldMk cId="2646972128" sldId="329"/>
            <ac:graphicFrameMk id="36" creationId="{FF2EFDCF-CCF8-4AC2-AB88-B44286433B8A}"/>
          </ac:graphicFrameMkLst>
        </pc:graphicFrameChg>
        <pc:picChg chg="add mod">
          <ac:chgData name="Guojin Feng" userId="84eae021-3185-46a5-9718-c161675bf4a6" providerId="ADAL" clId="{A3B3D2C7-8C61-480F-91BA-A68362D3E5A6}" dt="2020-05-12T22:49:30.083" v="231" actId="1038"/>
          <ac:picMkLst>
            <pc:docMk/>
            <pc:sldMk cId="2646972128" sldId="329"/>
            <ac:picMk id="2" creationId="{08EE2DB6-62D1-4CD0-9377-1FF9210E70D6}"/>
          </ac:picMkLst>
        </pc:picChg>
        <pc:picChg chg="del">
          <ac:chgData name="Guojin Feng" userId="84eae021-3185-46a5-9718-c161675bf4a6" providerId="ADAL" clId="{A3B3D2C7-8C61-480F-91BA-A68362D3E5A6}" dt="2020-05-12T22:43:10.598" v="82" actId="478"/>
          <ac:picMkLst>
            <pc:docMk/>
            <pc:sldMk cId="2646972128" sldId="329"/>
            <ac:picMk id="1026" creationId="{58D5EF3E-1B17-4163-AD49-34C390C7F703}"/>
          </ac:picMkLst>
        </pc:picChg>
        <pc:picChg chg="del">
          <ac:chgData name="Guojin Feng" userId="84eae021-3185-46a5-9718-c161675bf4a6" providerId="ADAL" clId="{A3B3D2C7-8C61-480F-91BA-A68362D3E5A6}" dt="2020-05-12T22:43:12.422" v="83" actId="478"/>
          <ac:picMkLst>
            <pc:docMk/>
            <pc:sldMk cId="2646972128" sldId="329"/>
            <ac:picMk id="1028" creationId="{E4DADAEF-E79E-4361-BD49-33547797CE42}"/>
          </ac:picMkLst>
        </pc:picChg>
        <pc:picChg chg="del">
          <ac:chgData name="Guojin Feng" userId="84eae021-3185-46a5-9718-c161675bf4a6" providerId="ADAL" clId="{A3B3D2C7-8C61-480F-91BA-A68362D3E5A6}" dt="2020-05-12T22:43:12.781" v="84" actId="478"/>
          <ac:picMkLst>
            <pc:docMk/>
            <pc:sldMk cId="2646972128" sldId="329"/>
            <ac:picMk id="1032" creationId="{833C87D8-0BAB-47B7-91E2-E355B3DEBD69}"/>
          </ac:picMkLst>
        </pc:picChg>
        <pc:cxnChg chg="add mod">
          <ac:chgData name="Guojin Feng" userId="84eae021-3185-46a5-9718-c161675bf4a6" providerId="ADAL" clId="{A3B3D2C7-8C61-480F-91BA-A68362D3E5A6}" dt="2020-05-12T22:44:17.253" v="92" actId="478"/>
          <ac:cxnSpMkLst>
            <pc:docMk/>
            <pc:sldMk cId="2646972128" sldId="329"/>
            <ac:cxnSpMk id="11" creationId="{DF1248F3-7253-4ECD-8363-B53BB6D43F27}"/>
          </ac:cxnSpMkLst>
        </pc:cxnChg>
        <pc:cxnChg chg="add mod">
          <ac:chgData name="Guojin Feng" userId="84eae021-3185-46a5-9718-c161675bf4a6" providerId="ADAL" clId="{A3B3D2C7-8C61-480F-91BA-A68362D3E5A6}" dt="2020-05-12T22:43:54.654" v="88" actId="164"/>
          <ac:cxnSpMkLst>
            <pc:docMk/>
            <pc:sldMk cId="2646972128" sldId="329"/>
            <ac:cxnSpMk id="12" creationId="{58E4C2A7-E28B-4EEF-87BE-3D38B69A7F65}"/>
          </ac:cxnSpMkLst>
        </pc:cxnChg>
        <pc:cxnChg chg="add mod">
          <ac:chgData name="Guojin Feng" userId="84eae021-3185-46a5-9718-c161675bf4a6" providerId="ADAL" clId="{A3B3D2C7-8C61-480F-91BA-A68362D3E5A6}" dt="2020-05-12T22:43:54.654" v="88" actId="164"/>
          <ac:cxnSpMkLst>
            <pc:docMk/>
            <pc:sldMk cId="2646972128" sldId="329"/>
            <ac:cxnSpMk id="14" creationId="{5E45EADB-11FC-4F6A-9FA4-50D1AFE183AA}"/>
          </ac:cxnSpMkLst>
        </pc:cxnChg>
        <pc:cxnChg chg="add mod">
          <ac:chgData name="Guojin Feng" userId="84eae021-3185-46a5-9718-c161675bf4a6" providerId="ADAL" clId="{A3B3D2C7-8C61-480F-91BA-A68362D3E5A6}" dt="2020-05-12T22:43:54.654" v="88" actId="164"/>
          <ac:cxnSpMkLst>
            <pc:docMk/>
            <pc:sldMk cId="2646972128" sldId="329"/>
            <ac:cxnSpMk id="19" creationId="{2F1572FE-15F0-40FB-BE46-D27D2BEE4BC0}"/>
          </ac:cxnSpMkLst>
        </pc:cxnChg>
        <pc:cxnChg chg="add mod">
          <ac:chgData name="Guojin Feng" userId="84eae021-3185-46a5-9718-c161675bf4a6" providerId="ADAL" clId="{A3B3D2C7-8C61-480F-91BA-A68362D3E5A6}" dt="2020-05-12T22:43:54.654" v="88" actId="164"/>
          <ac:cxnSpMkLst>
            <pc:docMk/>
            <pc:sldMk cId="2646972128" sldId="329"/>
            <ac:cxnSpMk id="20" creationId="{44320E71-E0B7-4322-AFB2-FACFA7656DBD}"/>
          </ac:cxnSpMkLst>
        </pc:cxnChg>
        <pc:cxnChg chg="add mod">
          <ac:chgData name="Guojin Feng" userId="84eae021-3185-46a5-9718-c161675bf4a6" providerId="ADAL" clId="{A3B3D2C7-8C61-480F-91BA-A68362D3E5A6}" dt="2020-05-12T22:43:54.654" v="88" actId="164"/>
          <ac:cxnSpMkLst>
            <pc:docMk/>
            <pc:sldMk cId="2646972128" sldId="329"/>
            <ac:cxnSpMk id="21" creationId="{DF979E3B-B6E2-4925-A1EC-409ACD4C2F4F}"/>
          </ac:cxnSpMkLst>
        </pc:cxnChg>
        <pc:cxnChg chg="add mod">
          <ac:chgData name="Guojin Feng" userId="84eae021-3185-46a5-9718-c161675bf4a6" providerId="ADAL" clId="{A3B3D2C7-8C61-480F-91BA-A68362D3E5A6}" dt="2020-05-12T22:43:54.654" v="88" actId="164"/>
          <ac:cxnSpMkLst>
            <pc:docMk/>
            <pc:sldMk cId="2646972128" sldId="329"/>
            <ac:cxnSpMk id="22" creationId="{4D3DB5E5-67B7-4C04-AE47-FCCEE9F61E71}"/>
          </ac:cxnSpMkLst>
        </pc:cxnChg>
        <pc:cxnChg chg="add mod">
          <ac:chgData name="Guojin Feng" userId="84eae021-3185-46a5-9718-c161675bf4a6" providerId="ADAL" clId="{A3B3D2C7-8C61-480F-91BA-A68362D3E5A6}" dt="2020-05-12T22:43:54.654" v="88" actId="164"/>
          <ac:cxnSpMkLst>
            <pc:docMk/>
            <pc:sldMk cId="2646972128" sldId="329"/>
            <ac:cxnSpMk id="23" creationId="{83F54537-C834-4371-8542-86FC1E352DF5}"/>
          </ac:cxnSpMkLst>
        </pc:cxnChg>
        <pc:cxnChg chg="add mod">
          <ac:chgData name="Guojin Feng" userId="84eae021-3185-46a5-9718-c161675bf4a6" providerId="ADAL" clId="{A3B3D2C7-8C61-480F-91BA-A68362D3E5A6}" dt="2020-05-12T22:43:54.654" v="88" actId="164"/>
          <ac:cxnSpMkLst>
            <pc:docMk/>
            <pc:sldMk cId="2646972128" sldId="329"/>
            <ac:cxnSpMk id="31" creationId="{4331DFBE-143E-4C9A-B8E5-2A5118B39348}"/>
          </ac:cxnSpMkLst>
        </pc:cxnChg>
        <pc:cxnChg chg="add mod">
          <ac:chgData name="Guojin Feng" userId="84eae021-3185-46a5-9718-c161675bf4a6" providerId="ADAL" clId="{A3B3D2C7-8C61-480F-91BA-A68362D3E5A6}" dt="2020-05-12T22:50:34.035" v="278" actId="1038"/>
          <ac:cxnSpMkLst>
            <pc:docMk/>
            <pc:sldMk cId="2646972128" sldId="329"/>
            <ac:cxnSpMk id="33" creationId="{5758BA13-CB02-459C-96D5-6BA1C28DAC4B}"/>
          </ac:cxnSpMkLst>
        </pc:cxnChg>
      </pc:sldChg>
      <pc:sldChg chg="del">
        <pc:chgData name="Guojin Feng" userId="84eae021-3185-46a5-9718-c161675bf4a6" providerId="ADAL" clId="{A3B3D2C7-8C61-480F-91BA-A68362D3E5A6}" dt="2020-05-12T22:36:39.990" v="38" actId="2696"/>
        <pc:sldMkLst>
          <pc:docMk/>
          <pc:sldMk cId="790273622" sldId="336"/>
        </pc:sldMkLst>
      </pc:sldChg>
      <pc:sldChg chg="del">
        <pc:chgData name="Guojin Feng" userId="84eae021-3185-46a5-9718-c161675bf4a6" providerId="ADAL" clId="{A3B3D2C7-8C61-480F-91BA-A68362D3E5A6}" dt="2020-05-12T22:36:40.103" v="39" actId="2696"/>
        <pc:sldMkLst>
          <pc:docMk/>
          <pc:sldMk cId="3880962252" sldId="337"/>
        </pc:sldMkLst>
      </pc:sldChg>
      <pc:sldChg chg="del">
        <pc:chgData name="Guojin Feng" userId="84eae021-3185-46a5-9718-c161675bf4a6" providerId="ADAL" clId="{A3B3D2C7-8C61-480F-91BA-A68362D3E5A6}" dt="2020-05-12T22:36:40.119" v="40" actId="2696"/>
        <pc:sldMkLst>
          <pc:docMk/>
          <pc:sldMk cId="4071532960" sldId="341"/>
        </pc:sldMkLst>
      </pc:sldChg>
      <pc:sldChg chg="addSp delSp modSp">
        <pc:chgData name="Guojin Feng" userId="84eae021-3185-46a5-9718-c161675bf4a6" providerId="ADAL" clId="{A3B3D2C7-8C61-480F-91BA-A68362D3E5A6}" dt="2020-05-12T23:05:32.230" v="876" actId="12"/>
        <pc:sldMkLst>
          <pc:docMk/>
          <pc:sldMk cId="3964357594" sldId="342"/>
        </pc:sldMkLst>
        <pc:spChg chg="mod">
          <ac:chgData name="Guojin Feng" userId="84eae021-3185-46a5-9718-c161675bf4a6" providerId="ADAL" clId="{A3B3D2C7-8C61-480F-91BA-A68362D3E5A6}" dt="2020-05-12T23:05:32.230" v="876" actId="12"/>
          <ac:spMkLst>
            <pc:docMk/>
            <pc:sldMk cId="3964357594" sldId="342"/>
            <ac:spMk id="6" creationId="{A0CBC90C-736E-4CB7-B40E-9E850367008D}"/>
          </ac:spMkLst>
        </pc:spChg>
        <pc:spChg chg="add">
          <ac:chgData name="Guojin Feng" userId="84eae021-3185-46a5-9718-c161675bf4a6" providerId="ADAL" clId="{A3B3D2C7-8C61-480F-91BA-A68362D3E5A6}" dt="2020-05-12T23:00:05.877" v="666"/>
          <ac:spMkLst>
            <pc:docMk/>
            <pc:sldMk cId="3964357594" sldId="342"/>
            <ac:spMk id="7" creationId="{5BC10987-FD8C-4ADE-A3B8-164E6630FF5E}"/>
          </ac:spMkLst>
        </pc:spChg>
        <pc:spChg chg="del">
          <ac:chgData name="Guojin Feng" userId="84eae021-3185-46a5-9718-c161675bf4a6" providerId="ADAL" clId="{A3B3D2C7-8C61-480F-91BA-A68362D3E5A6}" dt="2020-05-12T23:05:19.288" v="863" actId="478"/>
          <ac:spMkLst>
            <pc:docMk/>
            <pc:sldMk cId="3964357594" sldId="342"/>
            <ac:spMk id="10" creationId="{319636A2-BE18-485A-9290-770BB09E5E91}"/>
          </ac:spMkLst>
        </pc:spChg>
        <pc:spChg chg="del">
          <ac:chgData name="Guojin Feng" userId="84eae021-3185-46a5-9718-c161675bf4a6" providerId="ADAL" clId="{A3B3D2C7-8C61-480F-91BA-A68362D3E5A6}" dt="2020-05-12T22:59:58.835" v="665" actId="478"/>
          <ac:spMkLst>
            <pc:docMk/>
            <pc:sldMk cId="3964357594" sldId="342"/>
            <ac:spMk id="13" creationId="{00000000-0000-0000-0000-000000000000}"/>
          </ac:spMkLst>
        </pc:spChg>
        <pc:graphicFrameChg chg="del">
          <ac:chgData name="Guojin Feng" userId="84eae021-3185-46a5-9718-c161675bf4a6" providerId="ADAL" clId="{A3B3D2C7-8C61-480F-91BA-A68362D3E5A6}" dt="2020-05-12T23:04:53.392" v="850" actId="478"/>
          <ac:graphicFrameMkLst>
            <pc:docMk/>
            <pc:sldMk cId="3964357594" sldId="342"/>
            <ac:graphicFrameMk id="3" creationId="{A28615A0-5006-4BC4-9495-07EF14D97F2A}"/>
          </ac:graphicFrameMkLst>
        </pc:graphicFrameChg>
        <pc:picChg chg="add">
          <ac:chgData name="Guojin Feng" userId="84eae021-3185-46a5-9718-c161675bf4a6" providerId="ADAL" clId="{A3B3D2C7-8C61-480F-91BA-A68362D3E5A6}" dt="2020-05-12T23:00:05.877" v="666"/>
          <ac:picMkLst>
            <pc:docMk/>
            <pc:sldMk cId="3964357594" sldId="342"/>
            <ac:picMk id="8" creationId="{74B9311E-1231-4F81-A5EC-43E63A67A609}"/>
          </ac:picMkLst>
        </pc:picChg>
      </pc:sldChg>
      <pc:sldChg chg="modSp add">
        <pc:chgData name="Guojin Feng" userId="84eae021-3185-46a5-9718-c161675bf4a6" providerId="ADAL" clId="{A3B3D2C7-8C61-480F-91BA-A68362D3E5A6}" dt="2020-05-12T23:06:05.592" v="888" actId="20577"/>
        <pc:sldMkLst>
          <pc:docMk/>
          <pc:sldMk cId="1455112047" sldId="343"/>
        </pc:sldMkLst>
        <pc:spChg chg="mod">
          <ac:chgData name="Guojin Feng" userId="84eae021-3185-46a5-9718-c161675bf4a6" providerId="ADAL" clId="{A3B3D2C7-8C61-480F-91BA-A68362D3E5A6}" dt="2020-05-12T23:06:05.592" v="888" actId="20577"/>
          <ac:spMkLst>
            <pc:docMk/>
            <pc:sldMk cId="1455112047" sldId="343"/>
            <ac:spMk id="6" creationId="{A0CBC90C-736E-4CB7-B40E-9E850367008D}"/>
          </ac:spMkLst>
        </pc:spChg>
      </pc:sldChg>
      <pc:sldMasterChg chg="modSldLayout">
        <pc:chgData name="Guojin Feng" userId="84eae021-3185-46a5-9718-c161675bf4a6" providerId="ADAL" clId="{A3B3D2C7-8C61-480F-91BA-A68362D3E5A6}" dt="2020-05-12T22:39:52.701" v="61" actId="14100"/>
        <pc:sldMasterMkLst>
          <pc:docMk/>
          <pc:sldMasterMk cId="2782357436" sldId="2147483648"/>
        </pc:sldMasterMkLst>
        <pc:sldLayoutChg chg="addSp modSp">
          <pc:chgData name="Guojin Feng" userId="84eae021-3185-46a5-9718-c161675bf4a6" providerId="ADAL" clId="{A3B3D2C7-8C61-480F-91BA-A68362D3E5A6}" dt="2020-05-12T22:38:34.775" v="51" actId="6549"/>
          <pc:sldLayoutMkLst>
            <pc:docMk/>
            <pc:sldMasterMk cId="2782357436" sldId="2147483648"/>
            <pc:sldLayoutMk cId="3386583235" sldId="2147483649"/>
          </pc:sldLayoutMkLst>
          <pc:spChg chg="mod">
            <ac:chgData name="Guojin Feng" userId="84eae021-3185-46a5-9718-c161675bf4a6" providerId="ADAL" clId="{A3B3D2C7-8C61-480F-91BA-A68362D3E5A6}" dt="2020-05-12T22:38:34.775" v="51" actId="6549"/>
            <ac:spMkLst>
              <pc:docMk/>
              <pc:sldMasterMk cId="2782357436" sldId="2147483648"/>
              <pc:sldLayoutMk cId="3386583235" sldId="2147483649"/>
              <ac:spMk id="3" creationId="{00000000-0000-0000-0000-000000000000}"/>
            </ac:spMkLst>
          </pc:spChg>
          <pc:grpChg chg="add">
            <ac:chgData name="Guojin Feng" userId="84eae021-3185-46a5-9718-c161675bf4a6" providerId="ADAL" clId="{A3B3D2C7-8C61-480F-91BA-A68362D3E5A6}" dt="2020-05-12T22:37:14.388" v="41"/>
            <ac:grpSpMkLst>
              <pc:docMk/>
              <pc:sldMasterMk cId="2782357436" sldId="2147483648"/>
              <pc:sldLayoutMk cId="3386583235" sldId="2147483649"/>
              <ac:grpSpMk id="8" creationId="{0A2EE45E-8571-4C24-8673-0E409E67EA4B}"/>
            </ac:grpSpMkLst>
          </pc:grpChg>
          <pc:picChg chg="add">
            <ac:chgData name="Guojin Feng" userId="84eae021-3185-46a5-9718-c161675bf4a6" providerId="ADAL" clId="{A3B3D2C7-8C61-480F-91BA-A68362D3E5A6}" dt="2020-05-12T22:37:14.388" v="41"/>
            <ac:picMkLst>
              <pc:docMk/>
              <pc:sldMasterMk cId="2782357436" sldId="2147483648"/>
              <pc:sldLayoutMk cId="3386583235" sldId="2147483649"/>
              <ac:picMk id="7" creationId="{309DFCFD-F9DD-4728-88C8-78D02B42025F}"/>
            </ac:picMkLst>
          </pc:picChg>
        </pc:sldLayoutChg>
        <pc:sldLayoutChg chg="delSp modSp">
          <pc:chgData name="Guojin Feng" userId="84eae021-3185-46a5-9718-c161675bf4a6" providerId="ADAL" clId="{A3B3D2C7-8C61-480F-91BA-A68362D3E5A6}" dt="2020-05-12T22:39:52.701" v="61" actId="14100"/>
          <pc:sldLayoutMkLst>
            <pc:docMk/>
            <pc:sldMasterMk cId="2782357436" sldId="2147483648"/>
            <pc:sldLayoutMk cId="3284297605" sldId="2147483660"/>
          </pc:sldLayoutMkLst>
          <pc:spChg chg="del">
            <ac:chgData name="Guojin Feng" userId="84eae021-3185-46a5-9718-c161675bf4a6" providerId="ADAL" clId="{A3B3D2C7-8C61-480F-91BA-A68362D3E5A6}" dt="2020-05-12T22:39:16.568" v="53" actId="478"/>
            <ac:spMkLst>
              <pc:docMk/>
              <pc:sldMasterMk cId="2782357436" sldId="2147483648"/>
              <pc:sldLayoutMk cId="3284297605" sldId="2147483660"/>
              <ac:spMk id="4" creationId="{00000000-0000-0000-0000-000000000000}"/>
            </ac:spMkLst>
          </pc:spChg>
          <pc:picChg chg="mod">
            <ac:chgData name="Guojin Feng" userId="84eae021-3185-46a5-9718-c161675bf4a6" providerId="ADAL" clId="{A3B3D2C7-8C61-480F-91BA-A68362D3E5A6}" dt="2020-05-12T22:39:52.701" v="61" actId="14100"/>
            <ac:picMkLst>
              <pc:docMk/>
              <pc:sldMasterMk cId="2782357436" sldId="2147483648"/>
              <pc:sldLayoutMk cId="3284297605" sldId="2147483660"/>
              <ac:picMk id="5" creationId="{00000000-0000-0000-0000-000000000000}"/>
            </ac:picMkLst>
          </pc:picChg>
        </pc:sldLayoutChg>
      </pc:sldMasterChg>
    </pc:docChg>
  </pc:docChgLst>
  <pc:docChgLst>
    <pc:chgData name="Guojin Feng" userId="84eae021-3185-46a5-9718-c161675bf4a6" providerId="ADAL" clId="{C487C1AA-E0BE-43E0-92F0-0637B7C055C2}"/>
    <pc:docChg chg="custSel modSld modMainMaster">
      <pc:chgData name="Guojin Feng" userId="84eae021-3185-46a5-9718-c161675bf4a6" providerId="ADAL" clId="{C487C1AA-E0BE-43E0-92F0-0637B7C055C2}" dt="2020-05-15T22:05:45.811" v="74" actId="20577"/>
      <pc:docMkLst>
        <pc:docMk/>
      </pc:docMkLst>
      <pc:sldChg chg="delSp modSp">
        <pc:chgData name="Guojin Feng" userId="84eae021-3185-46a5-9718-c161675bf4a6" providerId="ADAL" clId="{C487C1AA-E0BE-43E0-92F0-0637B7C055C2}" dt="2020-05-15T22:05:45.811" v="74" actId="20577"/>
        <pc:sldMkLst>
          <pc:docMk/>
          <pc:sldMk cId="2646972128" sldId="329"/>
        </pc:sldMkLst>
        <pc:spChg chg="del">
          <ac:chgData name="Guojin Feng" userId="84eae021-3185-46a5-9718-c161675bf4a6" providerId="ADAL" clId="{C487C1AA-E0BE-43E0-92F0-0637B7C055C2}" dt="2020-05-15T22:04:47.565" v="9" actId="478"/>
          <ac:spMkLst>
            <pc:docMk/>
            <pc:sldMk cId="2646972128" sldId="329"/>
            <ac:spMk id="7" creationId="{44D94835-4AD3-4A03-BD72-4316AF1389A2}"/>
          </ac:spMkLst>
        </pc:spChg>
        <pc:spChg chg="mod">
          <ac:chgData name="Guojin Feng" userId="84eae021-3185-46a5-9718-c161675bf4a6" providerId="ADAL" clId="{C487C1AA-E0BE-43E0-92F0-0637B7C055C2}" dt="2020-05-15T22:05:45.811" v="74" actId="20577"/>
          <ac:spMkLst>
            <pc:docMk/>
            <pc:sldMk cId="2646972128" sldId="329"/>
            <ac:spMk id="10" creationId="{F8E89AFF-344D-4BB2-85EF-3509E84036F1}"/>
          </ac:spMkLst>
        </pc:spChg>
        <pc:spChg chg="del mod">
          <ac:chgData name="Guojin Feng" userId="84eae021-3185-46a5-9718-c161675bf4a6" providerId="ADAL" clId="{C487C1AA-E0BE-43E0-92F0-0637B7C055C2}" dt="2020-05-15T22:04:32.907" v="5" actId="478"/>
          <ac:spMkLst>
            <pc:docMk/>
            <pc:sldMk cId="2646972128" sldId="329"/>
            <ac:spMk id="13" creationId="{00000000-0000-0000-0000-000000000000}"/>
          </ac:spMkLst>
        </pc:spChg>
        <pc:spChg chg="del">
          <ac:chgData name="Guojin Feng" userId="84eae021-3185-46a5-9718-c161675bf4a6" providerId="ADAL" clId="{C487C1AA-E0BE-43E0-92F0-0637B7C055C2}" dt="2020-05-15T22:04:40.577" v="8" actId="478"/>
          <ac:spMkLst>
            <pc:docMk/>
            <pc:sldMk cId="2646972128" sldId="329"/>
            <ac:spMk id="32" creationId="{DDB45AB7-59F7-46BD-B0DD-F70322536E45}"/>
          </ac:spMkLst>
        </pc:spChg>
        <pc:graphicFrameChg chg="del">
          <ac:chgData name="Guojin Feng" userId="84eae021-3185-46a5-9718-c161675bf4a6" providerId="ADAL" clId="{C487C1AA-E0BE-43E0-92F0-0637B7C055C2}" dt="2020-05-15T22:04:40.577" v="8" actId="478"/>
          <ac:graphicFrameMkLst>
            <pc:docMk/>
            <pc:sldMk cId="2646972128" sldId="329"/>
            <ac:graphicFrameMk id="4" creationId="{B5910285-25DF-4D9D-B109-E95AA2B8A677}"/>
          </ac:graphicFrameMkLst>
        </pc:graphicFrameChg>
        <pc:graphicFrameChg chg="del">
          <ac:chgData name="Guojin Feng" userId="84eae021-3185-46a5-9718-c161675bf4a6" providerId="ADAL" clId="{C487C1AA-E0BE-43E0-92F0-0637B7C055C2}" dt="2020-05-15T22:04:47.565" v="9" actId="478"/>
          <ac:graphicFrameMkLst>
            <pc:docMk/>
            <pc:sldMk cId="2646972128" sldId="329"/>
            <ac:graphicFrameMk id="36" creationId="{FF2EFDCF-CCF8-4AC2-AB88-B44286433B8A}"/>
          </ac:graphicFrameMkLst>
        </pc:graphicFrameChg>
        <pc:picChg chg="del mod">
          <ac:chgData name="Guojin Feng" userId="84eae021-3185-46a5-9718-c161675bf4a6" providerId="ADAL" clId="{C487C1AA-E0BE-43E0-92F0-0637B7C055C2}" dt="2020-05-15T22:04:31.620" v="3" actId="478"/>
          <ac:picMkLst>
            <pc:docMk/>
            <pc:sldMk cId="2646972128" sldId="329"/>
            <ac:picMk id="2" creationId="{08EE2DB6-62D1-4CD0-9377-1FF9210E70D6}"/>
          </ac:picMkLst>
        </pc:picChg>
        <pc:cxnChg chg="del">
          <ac:chgData name="Guojin Feng" userId="84eae021-3185-46a5-9718-c161675bf4a6" providerId="ADAL" clId="{C487C1AA-E0BE-43E0-92F0-0637B7C055C2}" dt="2020-05-15T22:04:40.577" v="8" actId="478"/>
          <ac:cxnSpMkLst>
            <pc:docMk/>
            <pc:sldMk cId="2646972128" sldId="329"/>
            <ac:cxnSpMk id="33" creationId="{5758BA13-CB02-459C-96D5-6BA1C28DAC4B}"/>
          </ac:cxnSpMkLst>
        </pc:cxnChg>
      </pc:sldChg>
      <pc:sldChg chg="delSp">
        <pc:chgData name="Guojin Feng" userId="84eae021-3185-46a5-9718-c161675bf4a6" providerId="ADAL" clId="{C487C1AA-E0BE-43E0-92F0-0637B7C055C2}" dt="2020-05-15T22:04:30.275" v="1" actId="478"/>
        <pc:sldMkLst>
          <pc:docMk/>
          <pc:sldMk cId="3964357594" sldId="342"/>
        </pc:sldMkLst>
        <pc:spChg chg="del">
          <ac:chgData name="Guojin Feng" userId="84eae021-3185-46a5-9718-c161675bf4a6" providerId="ADAL" clId="{C487C1AA-E0BE-43E0-92F0-0637B7C055C2}" dt="2020-05-15T22:04:29.863" v="0" actId="478"/>
          <ac:spMkLst>
            <pc:docMk/>
            <pc:sldMk cId="3964357594" sldId="342"/>
            <ac:spMk id="7" creationId="{5BC10987-FD8C-4ADE-A3B8-164E6630FF5E}"/>
          </ac:spMkLst>
        </pc:spChg>
        <pc:picChg chg="del">
          <ac:chgData name="Guojin Feng" userId="84eae021-3185-46a5-9718-c161675bf4a6" providerId="ADAL" clId="{C487C1AA-E0BE-43E0-92F0-0637B7C055C2}" dt="2020-05-15T22:04:30.275" v="1" actId="478"/>
          <ac:picMkLst>
            <pc:docMk/>
            <pc:sldMk cId="3964357594" sldId="342"/>
            <ac:picMk id="8" creationId="{74B9311E-1231-4F81-A5EC-43E63A67A609}"/>
          </ac:picMkLst>
        </pc:picChg>
      </pc:sldChg>
      <pc:sldChg chg="delSp">
        <pc:chgData name="Guojin Feng" userId="84eae021-3185-46a5-9718-c161675bf4a6" providerId="ADAL" clId="{C487C1AA-E0BE-43E0-92F0-0637B7C055C2}" dt="2020-05-15T22:04:52.139" v="11" actId="478"/>
        <pc:sldMkLst>
          <pc:docMk/>
          <pc:sldMk cId="1455112047" sldId="343"/>
        </pc:sldMkLst>
        <pc:spChg chg="del">
          <ac:chgData name="Guojin Feng" userId="84eae021-3185-46a5-9718-c161675bf4a6" providerId="ADAL" clId="{C487C1AA-E0BE-43E0-92F0-0637B7C055C2}" dt="2020-05-15T22:04:51.740" v="10" actId="478"/>
          <ac:spMkLst>
            <pc:docMk/>
            <pc:sldMk cId="1455112047" sldId="343"/>
            <ac:spMk id="7" creationId="{5BC10987-FD8C-4ADE-A3B8-164E6630FF5E}"/>
          </ac:spMkLst>
        </pc:spChg>
        <pc:picChg chg="del">
          <ac:chgData name="Guojin Feng" userId="84eae021-3185-46a5-9718-c161675bf4a6" providerId="ADAL" clId="{C487C1AA-E0BE-43E0-92F0-0637B7C055C2}" dt="2020-05-15T22:04:52.139" v="11" actId="478"/>
          <ac:picMkLst>
            <pc:docMk/>
            <pc:sldMk cId="1455112047" sldId="343"/>
            <ac:picMk id="8" creationId="{74B9311E-1231-4F81-A5EC-43E63A67A609}"/>
          </ac:picMkLst>
        </pc:picChg>
      </pc:sldChg>
      <pc:sldMasterChg chg="modSldLayout">
        <pc:chgData name="Guojin Feng" userId="84eae021-3185-46a5-9718-c161675bf4a6" providerId="ADAL" clId="{C487C1AA-E0BE-43E0-92F0-0637B7C055C2}" dt="2020-05-15T22:05:29.934" v="72" actId="1076"/>
        <pc:sldMasterMkLst>
          <pc:docMk/>
          <pc:sldMasterMk cId="2782357436" sldId="2147483648"/>
        </pc:sldMasterMkLst>
        <pc:sldLayoutChg chg="modSp">
          <pc:chgData name="Guojin Feng" userId="84eae021-3185-46a5-9718-c161675bf4a6" providerId="ADAL" clId="{C487C1AA-E0BE-43E0-92F0-0637B7C055C2}" dt="2020-05-15T22:05:29.934" v="72" actId="1076"/>
          <pc:sldLayoutMkLst>
            <pc:docMk/>
            <pc:sldMasterMk cId="2782357436" sldId="2147483648"/>
            <pc:sldLayoutMk cId="3284297605" sldId="2147483660"/>
          </pc:sldLayoutMkLst>
          <pc:spChg chg="mod">
            <ac:chgData name="Guojin Feng" userId="84eae021-3185-46a5-9718-c161675bf4a6" providerId="ADAL" clId="{C487C1AA-E0BE-43E0-92F0-0637B7C055C2}" dt="2020-05-15T22:05:29.934" v="72" actId="1076"/>
            <ac:spMkLst>
              <pc:docMk/>
              <pc:sldMasterMk cId="2782357436" sldId="2147483648"/>
              <pc:sldLayoutMk cId="3284297605" sldId="2147483660"/>
              <ac:spMk id="7" creationId="{00000000-0000-0000-0000-000000000000}"/>
            </ac:spMkLst>
          </pc:spChg>
        </pc:sldLayoutChg>
      </pc:sldMasterChg>
    </pc:docChg>
  </pc:docChgLst>
  <pc:docChgLst>
    <pc:chgData name="Guojin Feng" userId="84eae021-3185-46a5-9718-c161675bf4a6" providerId="ADAL" clId="{A3558846-3D9C-4633-94EF-8ADCE2A7637B}"/>
    <pc:docChg chg="undo custSel addSld delSld modSld">
      <pc:chgData name="Guojin Feng" userId="84eae021-3185-46a5-9718-c161675bf4a6" providerId="ADAL" clId="{A3558846-3D9C-4633-94EF-8ADCE2A7637B}" dt="2020-05-18T09:00:22.307" v="1297" actId="12"/>
      <pc:docMkLst>
        <pc:docMk/>
      </pc:docMkLst>
      <pc:sldChg chg="modSp">
        <pc:chgData name="Guojin Feng" userId="84eae021-3185-46a5-9718-c161675bf4a6" providerId="ADAL" clId="{A3558846-3D9C-4633-94EF-8ADCE2A7637B}" dt="2020-05-18T08:46:58.201" v="904" actId="113"/>
        <pc:sldMkLst>
          <pc:docMk/>
          <pc:sldMk cId="1610911026" sldId="324"/>
        </pc:sldMkLst>
        <pc:spChg chg="mod">
          <ac:chgData name="Guojin Feng" userId="84eae021-3185-46a5-9718-c161675bf4a6" providerId="ADAL" clId="{A3558846-3D9C-4633-94EF-8ADCE2A7637B}" dt="2020-05-18T08:04:04.698" v="27" actId="20577"/>
          <ac:spMkLst>
            <pc:docMk/>
            <pc:sldMk cId="1610911026" sldId="324"/>
            <ac:spMk id="2" creationId="{00000000-0000-0000-0000-000000000000}"/>
          </ac:spMkLst>
        </pc:spChg>
        <pc:spChg chg="mod">
          <ac:chgData name="Guojin Feng" userId="84eae021-3185-46a5-9718-c161675bf4a6" providerId="ADAL" clId="{A3558846-3D9C-4633-94EF-8ADCE2A7637B}" dt="2020-05-18T08:46:58.201" v="904" actId="113"/>
          <ac:spMkLst>
            <pc:docMk/>
            <pc:sldMk cId="1610911026" sldId="324"/>
            <ac:spMk id="22" creationId="{9DDCD5CE-6C20-48FD-A55F-0FC63CB4BF52}"/>
          </ac:spMkLst>
        </pc:spChg>
        <pc:spChg chg="mod">
          <ac:chgData name="Guojin Feng" userId="84eae021-3185-46a5-9718-c161675bf4a6" providerId="ADAL" clId="{A3558846-3D9C-4633-94EF-8ADCE2A7637B}" dt="2020-05-18T08:04:09.634" v="29" actId="20577"/>
          <ac:spMkLst>
            <pc:docMk/>
            <pc:sldMk cId="1610911026" sldId="324"/>
            <ac:spMk id="23" creationId="{BD9A5B67-99D7-4CE7-B7F2-62BC7A69CCEF}"/>
          </ac:spMkLst>
        </pc:spChg>
      </pc:sldChg>
      <pc:sldChg chg="addSp modSp modAnim">
        <pc:chgData name="Guojin Feng" userId="84eae021-3185-46a5-9718-c161675bf4a6" providerId="ADAL" clId="{A3558846-3D9C-4633-94EF-8ADCE2A7637B}" dt="2020-05-18T08:56:43.286" v="1275" actId="20577"/>
        <pc:sldMkLst>
          <pc:docMk/>
          <pc:sldMk cId="2646972128" sldId="329"/>
        </pc:sldMkLst>
        <pc:spChg chg="add mod">
          <ac:chgData name="Guojin Feng" userId="84eae021-3185-46a5-9718-c161675bf4a6" providerId="ADAL" clId="{A3558846-3D9C-4633-94EF-8ADCE2A7637B}" dt="2020-05-18T08:56:43.286" v="1275" actId="20577"/>
          <ac:spMkLst>
            <pc:docMk/>
            <pc:sldMk cId="2646972128" sldId="329"/>
            <ac:spMk id="2" creationId="{5F2E407B-BC2B-4C98-8BD9-48B89A2C0423}"/>
          </ac:spMkLst>
        </pc:spChg>
        <pc:spChg chg="add mod">
          <ac:chgData name="Guojin Feng" userId="84eae021-3185-46a5-9718-c161675bf4a6" providerId="ADAL" clId="{A3558846-3D9C-4633-94EF-8ADCE2A7637B}" dt="2020-05-18T08:07:54.067" v="240" actId="20577"/>
          <ac:spMkLst>
            <pc:docMk/>
            <pc:sldMk cId="2646972128" sldId="329"/>
            <ac:spMk id="3" creationId="{C11D9A72-2F64-497F-9EE7-42EC18CD6052}"/>
          </ac:spMkLst>
        </pc:spChg>
        <pc:spChg chg="mod">
          <ac:chgData name="Guojin Feng" userId="84eae021-3185-46a5-9718-c161675bf4a6" providerId="ADAL" clId="{A3558846-3D9C-4633-94EF-8ADCE2A7637B}" dt="2020-05-18T08:56:18.838" v="1271" actId="20577"/>
          <ac:spMkLst>
            <pc:docMk/>
            <pc:sldMk cId="2646972128" sldId="329"/>
            <ac:spMk id="10" creationId="{F8E89AFF-344D-4BB2-85EF-3509E84036F1}"/>
          </ac:spMkLst>
        </pc:spChg>
      </pc:sldChg>
      <pc:sldChg chg="modSp add">
        <pc:chgData name="Guojin Feng" userId="84eae021-3185-46a5-9718-c161675bf4a6" providerId="ADAL" clId="{A3558846-3D9C-4633-94EF-8ADCE2A7637B}" dt="2020-05-18T08:55:39.777" v="1258" actId="948"/>
        <pc:sldMkLst>
          <pc:docMk/>
          <pc:sldMk cId="0" sldId="342"/>
        </pc:sldMkLst>
        <pc:spChg chg="mod">
          <ac:chgData name="Guojin Feng" userId="84eae021-3185-46a5-9718-c161675bf4a6" providerId="ADAL" clId="{A3558846-3D9C-4633-94EF-8ADCE2A7637B}" dt="2020-05-18T08:55:39.777" v="1258" actId="948"/>
          <ac:spMkLst>
            <pc:docMk/>
            <pc:sldMk cId="0" sldId="342"/>
            <ac:spMk id="3" creationId="{00000000-0000-0000-0000-000000000000}"/>
          </ac:spMkLst>
        </pc:spChg>
      </pc:sldChg>
      <pc:sldChg chg="del">
        <pc:chgData name="Guojin Feng" userId="84eae021-3185-46a5-9718-c161675bf4a6" providerId="ADAL" clId="{A3558846-3D9C-4633-94EF-8ADCE2A7637B}" dt="2020-05-18T08:05:10.451" v="43" actId="2696"/>
        <pc:sldMkLst>
          <pc:docMk/>
          <pc:sldMk cId="3964357594" sldId="342"/>
        </pc:sldMkLst>
      </pc:sldChg>
      <pc:sldChg chg="addSp delSp modSp">
        <pc:chgData name="Guojin Feng" userId="84eae021-3185-46a5-9718-c161675bf4a6" providerId="ADAL" clId="{A3558846-3D9C-4633-94EF-8ADCE2A7637B}" dt="2020-05-18T08:45:48.017" v="898" actId="27309"/>
        <pc:sldMkLst>
          <pc:docMk/>
          <pc:sldMk cId="1455112047" sldId="343"/>
        </pc:sldMkLst>
        <pc:spChg chg="add mod">
          <ac:chgData name="Guojin Feng" userId="84eae021-3185-46a5-9718-c161675bf4a6" providerId="ADAL" clId="{A3558846-3D9C-4633-94EF-8ADCE2A7637B}" dt="2020-05-18T08:06:06.843" v="56" actId="113"/>
          <ac:spMkLst>
            <pc:docMk/>
            <pc:sldMk cId="1455112047" sldId="343"/>
            <ac:spMk id="3" creationId="{F772B1EA-60BA-4AED-9E8E-38A315D53877}"/>
          </ac:spMkLst>
        </pc:spChg>
        <pc:spChg chg="mod">
          <ac:chgData name="Guojin Feng" userId="84eae021-3185-46a5-9718-c161675bf4a6" providerId="ADAL" clId="{A3558846-3D9C-4633-94EF-8ADCE2A7637B}" dt="2020-05-18T08:44:52.796" v="895" actId="6549"/>
          <ac:spMkLst>
            <pc:docMk/>
            <pc:sldMk cId="1455112047" sldId="343"/>
            <ac:spMk id="6" creationId="{A0CBC90C-736E-4CB7-B40E-9E850367008D}"/>
          </ac:spMkLst>
        </pc:spChg>
        <pc:graphicFrameChg chg="add del modGraphic">
          <ac:chgData name="Guojin Feng" userId="84eae021-3185-46a5-9718-c161675bf4a6" providerId="ADAL" clId="{A3558846-3D9C-4633-94EF-8ADCE2A7637B}" dt="2020-05-18T08:45:48.017" v="898" actId="27309"/>
          <ac:graphicFrameMkLst>
            <pc:docMk/>
            <pc:sldMk cId="1455112047" sldId="343"/>
            <ac:graphicFrameMk id="4" creationId="{05AFF822-2915-47A9-A896-F201A9873FC7}"/>
          </ac:graphicFrameMkLst>
        </pc:graphicFrameChg>
      </pc:sldChg>
      <pc:sldChg chg="modSp add">
        <pc:chgData name="Guojin Feng" userId="84eae021-3185-46a5-9718-c161675bf4a6" providerId="ADAL" clId="{A3558846-3D9C-4633-94EF-8ADCE2A7637B}" dt="2020-05-18T08:54:47.471" v="1257" actId="20577"/>
        <pc:sldMkLst>
          <pc:docMk/>
          <pc:sldMk cId="0" sldId="344"/>
        </pc:sldMkLst>
        <pc:graphicFrameChg chg="mod modGraphic">
          <ac:chgData name="Guojin Feng" userId="84eae021-3185-46a5-9718-c161675bf4a6" providerId="ADAL" clId="{A3558846-3D9C-4633-94EF-8ADCE2A7637B}" dt="2020-05-18T08:54:47.471" v="1257" actId="20577"/>
          <ac:graphicFrameMkLst>
            <pc:docMk/>
            <pc:sldMk cId="0" sldId="344"/>
            <ac:graphicFrameMk id="36" creationId="{00000000-0000-0000-0000-000000000000}"/>
          </ac:graphicFrameMkLst>
        </pc:graphicFrameChg>
      </pc:sldChg>
      <pc:sldChg chg="modSp add">
        <pc:chgData name="Guojin Feng" userId="84eae021-3185-46a5-9718-c161675bf4a6" providerId="ADAL" clId="{A3558846-3D9C-4633-94EF-8ADCE2A7637B}" dt="2020-05-18T08:55:48.709" v="1259" actId="948"/>
        <pc:sldMkLst>
          <pc:docMk/>
          <pc:sldMk cId="0" sldId="345"/>
        </pc:sldMkLst>
        <pc:spChg chg="mod">
          <ac:chgData name="Guojin Feng" userId="84eae021-3185-46a5-9718-c161675bf4a6" providerId="ADAL" clId="{A3558846-3D9C-4633-94EF-8ADCE2A7637B}" dt="2020-05-18T08:55:48.709" v="1259" actId="948"/>
          <ac:spMkLst>
            <pc:docMk/>
            <pc:sldMk cId="0" sldId="345"/>
            <ac:spMk id="2" creationId="{00000000-0000-0000-0000-000000000000}"/>
          </ac:spMkLst>
        </pc:spChg>
      </pc:sldChg>
      <pc:sldChg chg="add del">
        <pc:chgData name="Guojin Feng" userId="84eae021-3185-46a5-9718-c161675bf4a6" providerId="ADAL" clId="{A3558846-3D9C-4633-94EF-8ADCE2A7637B}" dt="2020-05-18T08:46:37.088" v="899" actId="2696"/>
        <pc:sldMkLst>
          <pc:docMk/>
          <pc:sldMk cId="204707935" sldId="346"/>
        </pc:sldMkLst>
      </pc:sldChg>
      <pc:sldChg chg="addSp delSp modSp add modAnim">
        <pc:chgData name="Guojin Feng" userId="84eae021-3185-46a5-9718-c161675bf4a6" providerId="ADAL" clId="{A3558846-3D9C-4633-94EF-8ADCE2A7637B}" dt="2020-05-18T08:31:10.570" v="807"/>
        <pc:sldMkLst>
          <pc:docMk/>
          <pc:sldMk cId="2151430603" sldId="347"/>
        </pc:sldMkLst>
        <pc:spChg chg="add mod">
          <ac:chgData name="Guojin Feng" userId="84eae021-3185-46a5-9718-c161675bf4a6" providerId="ADAL" clId="{A3558846-3D9C-4633-94EF-8ADCE2A7637B}" dt="2020-05-18T08:28:42.934" v="692" actId="20577"/>
          <ac:spMkLst>
            <pc:docMk/>
            <pc:sldMk cId="2151430603" sldId="347"/>
            <ac:spMk id="3" creationId="{B544E138-8FD1-497C-9C84-8476A90F5610}"/>
          </ac:spMkLst>
        </pc:spChg>
        <pc:spChg chg="add mod ord">
          <ac:chgData name="Guojin Feng" userId="84eae021-3185-46a5-9718-c161675bf4a6" providerId="ADAL" clId="{A3558846-3D9C-4633-94EF-8ADCE2A7637B}" dt="2020-05-18T08:28:26.025" v="690" actId="207"/>
          <ac:spMkLst>
            <pc:docMk/>
            <pc:sldMk cId="2151430603" sldId="347"/>
            <ac:spMk id="5" creationId="{2436A654-3595-4637-BF0B-598CE3BF6248}"/>
          </ac:spMkLst>
        </pc:spChg>
        <pc:spChg chg="add mod">
          <ac:chgData name="Guojin Feng" userId="84eae021-3185-46a5-9718-c161675bf4a6" providerId="ADAL" clId="{A3558846-3D9C-4633-94EF-8ADCE2A7637B}" dt="2020-05-18T08:30:04.233" v="804" actId="108"/>
          <ac:spMkLst>
            <pc:docMk/>
            <pc:sldMk cId="2151430603" sldId="347"/>
            <ac:spMk id="6" creationId="{4CE60E1C-108C-480E-B28B-9C984D2E0385}"/>
          </ac:spMkLst>
        </pc:spChg>
        <pc:spChg chg="mod">
          <ac:chgData name="Guojin Feng" userId="84eae021-3185-46a5-9718-c161675bf4a6" providerId="ADAL" clId="{A3558846-3D9C-4633-94EF-8ADCE2A7637B}" dt="2020-05-18T08:24:50.299" v="602" actId="1076"/>
          <ac:spMkLst>
            <pc:docMk/>
            <pc:sldMk cId="2151430603" sldId="347"/>
            <ac:spMk id="7" creationId="{44D94835-4AD3-4A03-BD72-4316AF1389A2}"/>
          </ac:spMkLst>
        </pc:spChg>
        <pc:spChg chg="mod">
          <ac:chgData name="Guojin Feng" userId="84eae021-3185-46a5-9718-c161675bf4a6" providerId="ADAL" clId="{A3558846-3D9C-4633-94EF-8ADCE2A7637B}" dt="2020-05-18T08:24:27.702" v="601" actId="20577"/>
          <ac:spMkLst>
            <pc:docMk/>
            <pc:sldMk cId="2151430603" sldId="347"/>
            <ac:spMk id="10" creationId="{F8E89AFF-344D-4BB2-85EF-3509E84036F1}"/>
          </ac:spMkLst>
        </pc:spChg>
        <pc:spChg chg="add del mod">
          <ac:chgData name="Guojin Feng" userId="84eae021-3185-46a5-9718-c161675bf4a6" providerId="ADAL" clId="{A3558846-3D9C-4633-94EF-8ADCE2A7637B}" dt="2020-05-18T08:25:01.048" v="606"/>
          <ac:spMkLst>
            <pc:docMk/>
            <pc:sldMk cId="2151430603" sldId="347"/>
            <ac:spMk id="12" creationId="{3E6754A5-1707-4766-A925-448B58743788}"/>
          </ac:spMkLst>
        </pc:spChg>
        <pc:spChg chg="mod">
          <ac:chgData name="Guojin Feng" userId="84eae021-3185-46a5-9718-c161675bf4a6" providerId="ADAL" clId="{A3558846-3D9C-4633-94EF-8ADCE2A7637B}" dt="2020-05-18T08:22:23.558" v="573" actId="20577"/>
          <ac:spMkLst>
            <pc:docMk/>
            <pc:sldMk cId="2151430603" sldId="347"/>
            <ac:spMk id="13" creationId="{00000000-0000-0000-0000-000000000000}"/>
          </ac:spMkLst>
        </pc:spChg>
        <pc:spChg chg="add">
          <ac:chgData name="Guojin Feng" userId="84eae021-3185-46a5-9718-c161675bf4a6" providerId="ADAL" clId="{A3558846-3D9C-4633-94EF-8ADCE2A7637B}" dt="2020-05-18T08:25:18.867" v="609"/>
          <ac:spMkLst>
            <pc:docMk/>
            <pc:sldMk cId="2151430603" sldId="347"/>
            <ac:spMk id="16" creationId="{396B8358-32DC-4580-8F30-3AA2C9E3BF6D}"/>
          </ac:spMkLst>
        </pc:spChg>
        <pc:graphicFrameChg chg="add del mod">
          <ac:chgData name="Guojin Feng" userId="84eae021-3185-46a5-9718-c161675bf4a6" providerId="ADAL" clId="{A3558846-3D9C-4633-94EF-8ADCE2A7637B}" dt="2020-05-18T08:25:01.048" v="606"/>
          <ac:graphicFrameMkLst>
            <pc:docMk/>
            <pc:sldMk cId="2151430603" sldId="347"/>
            <ac:graphicFrameMk id="11" creationId="{CB71024A-161B-437C-A7F2-EFA4677F6CF8}"/>
          </ac:graphicFrameMkLst>
        </pc:graphicFrameChg>
        <pc:graphicFrameChg chg="add">
          <ac:chgData name="Guojin Feng" userId="84eae021-3185-46a5-9718-c161675bf4a6" providerId="ADAL" clId="{A3558846-3D9C-4633-94EF-8ADCE2A7637B}" dt="2020-05-18T08:25:18.867" v="609"/>
          <ac:graphicFrameMkLst>
            <pc:docMk/>
            <pc:sldMk cId="2151430603" sldId="347"/>
            <ac:graphicFrameMk id="15" creationId="{535D512B-2322-4F78-B47E-E0EB4710B56A}"/>
          </ac:graphicFrameMkLst>
        </pc:graphicFrameChg>
        <pc:graphicFrameChg chg="mod">
          <ac:chgData name="Guojin Feng" userId="84eae021-3185-46a5-9718-c161675bf4a6" providerId="ADAL" clId="{A3558846-3D9C-4633-94EF-8ADCE2A7637B}" dt="2020-05-18T08:30:01.855" v="803"/>
          <ac:graphicFrameMkLst>
            <pc:docMk/>
            <pc:sldMk cId="2151430603" sldId="347"/>
            <ac:graphicFrameMk id="36" creationId="{FF2EFDCF-CCF8-4AC2-AB88-B44286433B8A}"/>
          </ac:graphicFrameMkLst>
        </pc:graphicFrameChg>
        <pc:cxnChg chg="add del mod">
          <ac:chgData name="Guojin Feng" userId="84eae021-3185-46a5-9718-c161675bf4a6" providerId="ADAL" clId="{A3558846-3D9C-4633-94EF-8ADCE2A7637B}" dt="2020-05-18T08:25:01.048" v="606"/>
          <ac:cxnSpMkLst>
            <pc:docMk/>
            <pc:sldMk cId="2151430603" sldId="347"/>
            <ac:cxnSpMk id="14" creationId="{2CB64F27-2A76-470A-937E-59DCEB1B96B7}"/>
          </ac:cxnSpMkLst>
        </pc:cxnChg>
        <pc:cxnChg chg="add">
          <ac:chgData name="Guojin Feng" userId="84eae021-3185-46a5-9718-c161675bf4a6" providerId="ADAL" clId="{A3558846-3D9C-4633-94EF-8ADCE2A7637B}" dt="2020-05-18T08:25:18.867" v="609"/>
          <ac:cxnSpMkLst>
            <pc:docMk/>
            <pc:sldMk cId="2151430603" sldId="347"/>
            <ac:cxnSpMk id="17" creationId="{EB1D20F0-1415-4F70-9395-91629B955A78}"/>
          </ac:cxnSpMkLst>
        </pc:cxnChg>
      </pc:sldChg>
      <pc:sldChg chg="add">
        <pc:chgData name="Guojin Feng" userId="84eae021-3185-46a5-9718-c161675bf4a6" providerId="ADAL" clId="{A3558846-3D9C-4633-94EF-8ADCE2A7637B}" dt="2020-05-18T08:23:34.699" v="598"/>
        <pc:sldMkLst>
          <pc:docMk/>
          <pc:sldMk cId="1146599033" sldId="348"/>
        </pc:sldMkLst>
      </pc:sldChg>
      <pc:sldChg chg="modSp add">
        <pc:chgData name="Guojin Feng" userId="84eae021-3185-46a5-9718-c161675bf4a6" providerId="ADAL" clId="{A3558846-3D9C-4633-94EF-8ADCE2A7637B}" dt="2020-05-18T08:59:50.071" v="1295" actId="20577"/>
        <pc:sldMkLst>
          <pc:docMk/>
          <pc:sldMk cId="3964357594" sldId="349"/>
        </pc:sldMkLst>
        <pc:spChg chg="mod">
          <ac:chgData name="Guojin Feng" userId="84eae021-3185-46a5-9718-c161675bf4a6" providerId="ADAL" clId="{A3558846-3D9C-4633-94EF-8ADCE2A7637B}" dt="2020-05-18T08:59:50.071" v="1295" actId="20577"/>
          <ac:spMkLst>
            <pc:docMk/>
            <pc:sldMk cId="3964357594" sldId="349"/>
            <ac:spMk id="26" creationId="{00000000-0000-0000-0000-000000000000}"/>
          </ac:spMkLst>
        </pc:spChg>
      </pc:sldChg>
      <pc:sldChg chg="add">
        <pc:chgData name="Guojin Feng" userId="84eae021-3185-46a5-9718-c161675bf4a6" providerId="ADAL" clId="{A3558846-3D9C-4633-94EF-8ADCE2A7637B}" dt="2020-05-18T08:23:34.699" v="598"/>
        <pc:sldMkLst>
          <pc:docMk/>
          <pc:sldMk cId="2420843623" sldId="350"/>
        </pc:sldMkLst>
      </pc:sldChg>
      <pc:sldChg chg="modSp add">
        <pc:chgData name="Guojin Feng" userId="84eae021-3185-46a5-9718-c161675bf4a6" providerId="ADAL" clId="{A3558846-3D9C-4633-94EF-8ADCE2A7637B}" dt="2020-05-18T08:32:37.300" v="812" actId="20577"/>
        <pc:sldMkLst>
          <pc:docMk/>
          <pc:sldMk cId="3794895696" sldId="351"/>
        </pc:sldMkLst>
        <pc:graphicFrameChg chg="modGraphic">
          <ac:chgData name="Guojin Feng" userId="84eae021-3185-46a5-9718-c161675bf4a6" providerId="ADAL" clId="{A3558846-3D9C-4633-94EF-8ADCE2A7637B}" dt="2020-05-18T08:32:37.300" v="812" actId="20577"/>
          <ac:graphicFrameMkLst>
            <pc:docMk/>
            <pc:sldMk cId="3794895696" sldId="351"/>
            <ac:graphicFrameMk id="36" creationId="{FF2EFDCF-CCF8-4AC2-AB88-B44286433B8A}"/>
          </ac:graphicFrameMkLst>
        </pc:graphicFrameChg>
      </pc:sldChg>
      <pc:sldChg chg="add">
        <pc:chgData name="Guojin Feng" userId="84eae021-3185-46a5-9718-c161675bf4a6" providerId="ADAL" clId="{A3558846-3D9C-4633-94EF-8ADCE2A7637B}" dt="2020-05-18T08:23:58.519" v="599"/>
        <pc:sldMkLst>
          <pc:docMk/>
          <pc:sldMk cId="1823172141" sldId="352"/>
        </pc:sldMkLst>
      </pc:sldChg>
      <pc:sldChg chg="add">
        <pc:chgData name="Guojin Feng" userId="84eae021-3185-46a5-9718-c161675bf4a6" providerId="ADAL" clId="{A3558846-3D9C-4633-94EF-8ADCE2A7637B}" dt="2020-05-18T08:23:58.519" v="599"/>
        <pc:sldMkLst>
          <pc:docMk/>
          <pc:sldMk cId="3538732487" sldId="353"/>
        </pc:sldMkLst>
      </pc:sldChg>
      <pc:sldChg chg="add">
        <pc:chgData name="Guojin Feng" userId="84eae021-3185-46a5-9718-c161675bf4a6" providerId="ADAL" clId="{A3558846-3D9C-4633-94EF-8ADCE2A7637B}" dt="2020-05-18T08:23:58.519" v="599"/>
        <pc:sldMkLst>
          <pc:docMk/>
          <pc:sldMk cId="2266906590" sldId="354"/>
        </pc:sldMkLst>
      </pc:sldChg>
      <pc:sldChg chg="addSp modSp add">
        <pc:chgData name="Guojin Feng" userId="84eae021-3185-46a5-9718-c161675bf4a6" providerId="ADAL" clId="{A3558846-3D9C-4633-94EF-8ADCE2A7637B}" dt="2020-05-18T08:54:35.102" v="1237" actId="20577"/>
        <pc:sldMkLst>
          <pc:docMk/>
          <pc:sldMk cId="2660568009" sldId="355"/>
        </pc:sldMkLst>
        <pc:spChg chg="mod">
          <ac:chgData name="Guojin Feng" userId="84eae021-3185-46a5-9718-c161675bf4a6" providerId="ADAL" clId="{A3558846-3D9C-4633-94EF-8ADCE2A7637B}" dt="2020-05-18T08:42:27.819" v="871" actId="20577"/>
          <ac:spMkLst>
            <pc:docMk/>
            <pc:sldMk cId="2660568009" sldId="355"/>
            <ac:spMk id="10" creationId="{F8E89AFF-344D-4BB2-85EF-3509E84036F1}"/>
          </ac:spMkLst>
        </pc:spChg>
        <pc:graphicFrameChg chg="mod modGraphic">
          <ac:chgData name="Guojin Feng" userId="84eae021-3185-46a5-9718-c161675bf4a6" providerId="ADAL" clId="{A3558846-3D9C-4633-94EF-8ADCE2A7637B}" dt="2020-05-18T08:54:35.102" v="1237" actId="20577"/>
          <ac:graphicFrameMkLst>
            <pc:docMk/>
            <pc:sldMk cId="2660568009" sldId="355"/>
            <ac:graphicFrameMk id="36" creationId="{FF2EFDCF-CCF8-4AC2-AB88-B44286433B8A}"/>
          </ac:graphicFrameMkLst>
        </pc:graphicFrameChg>
        <pc:picChg chg="add">
          <ac:chgData name="Guojin Feng" userId="84eae021-3185-46a5-9718-c161675bf4a6" providerId="ADAL" clId="{A3558846-3D9C-4633-94EF-8ADCE2A7637B}" dt="2020-05-18T08:42:56.478" v="872"/>
          <ac:picMkLst>
            <pc:docMk/>
            <pc:sldMk cId="2660568009" sldId="355"/>
            <ac:picMk id="9" creationId="{FE38063C-6CB0-4243-85AB-3BBD7CA432B2}"/>
          </ac:picMkLst>
        </pc:picChg>
      </pc:sldChg>
      <pc:sldChg chg="addSp add">
        <pc:chgData name="Guojin Feng" userId="84eae021-3185-46a5-9718-c161675bf4a6" providerId="ADAL" clId="{A3558846-3D9C-4633-94EF-8ADCE2A7637B}" dt="2020-05-18T08:42:58.159" v="873"/>
        <pc:sldMkLst>
          <pc:docMk/>
          <pc:sldMk cId="3269744356" sldId="356"/>
        </pc:sldMkLst>
        <pc:picChg chg="add">
          <ac:chgData name="Guojin Feng" userId="84eae021-3185-46a5-9718-c161675bf4a6" providerId="ADAL" clId="{A3558846-3D9C-4633-94EF-8ADCE2A7637B}" dt="2020-05-18T08:42:58.159" v="873"/>
          <ac:picMkLst>
            <pc:docMk/>
            <pc:sldMk cId="3269744356" sldId="356"/>
            <ac:picMk id="11" creationId="{35AFD84F-D8DF-46CE-9545-E66EECF075C5}"/>
          </ac:picMkLst>
        </pc:picChg>
      </pc:sldChg>
      <pc:sldChg chg="addSp add">
        <pc:chgData name="Guojin Feng" userId="84eae021-3185-46a5-9718-c161675bf4a6" providerId="ADAL" clId="{A3558846-3D9C-4633-94EF-8ADCE2A7637B}" dt="2020-05-18T08:43:00.357" v="874"/>
        <pc:sldMkLst>
          <pc:docMk/>
          <pc:sldMk cId="4034887345" sldId="357"/>
        </pc:sldMkLst>
        <pc:picChg chg="add">
          <ac:chgData name="Guojin Feng" userId="84eae021-3185-46a5-9718-c161675bf4a6" providerId="ADAL" clId="{A3558846-3D9C-4633-94EF-8ADCE2A7637B}" dt="2020-05-18T08:43:00.357" v="874"/>
          <ac:picMkLst>
            <pc:docMk/>
            <pc:sldMk cId="4034887345" sldId="357"/>
            <ac:picMk id="13" creationId="{B075DB89-098E-4141-A0B6-59B5739E76C4}"/>
          </ac:picMkLst>
        </pc:picChg>
      </pc:sldChg>
      <pc:sldChg chg="addSp add">
        <pc:chgData name="Guojin Feng" userId="84eae021-3185-46a5-9718-c161675bf4a6" providerId="ADAL" clId="{A3558846-3D9C-4633-94EF-8ADCE2A7637B}" dt="2020-05-18T08:43:02.040" v="875"/>
        <pc:sldMkLst>
          <pc:docMk/>
          <pc:sldMk cId="976598317" sldId="358"/>
        </pc:sldMkLst>
        <pc:picChg chg="add">
          <ac:chgData name="Guojin Feng" userId="84eae021-3185-46a5-9718-c161675bf4a6" providerId="ADAL" clId="{A3558846-3D9C-4633-94EF-8ADCE2A7637B}" dt="2020-05-18T08:43:02.040" v="875"/>
          <ac:picMkLst>
            <pc:docMk/>
            <pc:sldMk cId="976598317" sldId="358"/>
            <ac:picMk id="8" creationId="{81CFF596-7B91-4A2F-AC45-4ABCC0C4C21A}"/>
          </ac:picMkLst>
        </pc:picChg>
      </pc:sldChg>
      <pc:sldChg chg="addSp modSp add">
        <pc:chgData name="Guojin Feng" userId="84eae021-3185-46a5-9718-c161675bf4a6" providerId="ADAL" clId="{A3558846-3D9C-4633-94EF-8ADCE2A7637B}" dt="2020-05-18T09:00:22.307" v="1297" actId="12"/>
        <pc:sldMkLst>
          <pc:docMk/>
          <pc:sldMk cId="1357826932" sldId="359"/>
        </pc:sldMkLst>
        <pc:spChg chg="mod">
          <ac:chgData name="Guojin Feng" userId="84eae021-3185-46a5-9718-c161675bf4a6" providerId="ADAL" clId="{A3558846-3D9C-4633-94EF-8ADCE2A7637B}" dt="2020-05-18T09:00:22.307" v="1297" actId="12"/>
          <ac:spMkLst>
            <pc:docMk/>
            <pc:sldMk cId="1357826932" sldId="359"/>
            <ac:spMk id="5" creationId="{AE9A2457-FF5D-44F9-ABDA-197BAAAD54AF}"/>
          </ac:spMkLst>
        </pc:spChg>
        <pc:picChg chg="add">
          <ac:chgData name="Guojin Feng" userId="84eae021-3185-46a5-9718-c161675bf4a6" providerId="ADAL" clId="{A3558846-3D9C-4633-94EF-8ADCE2A7637B}" dt="2020-05-18T08:43:04.622" v="876"/>
          <ac:picMkLst>
            <pc:docMk/>
            <pc:sldMk cId="1357826932" sldId="359"/>
            <ac:picMk id="8" creationId="{6A35104C-3BED-45BF-814D-0D0D4900B75E}"/>
          </ac:picMkLst>
        </pc:picChg>
      </pc:sldChg>
    </pc:docChg>
  </pc:docChgLst>
  <pc:docChgLst>
    <pc:chgData name="Guojin Feng" userId="84eae021-3185-46a5-9718-c161675bf4a6" providerId="ADAL" clId="{DA4382D2-00E4-4225-9174-F3590638FD57}"/>
    <pc:docChg chg="modSld">
      <pc:chgData name="Guojin Feng" userId="84eae021-3185-46a5-9718-c161675bf4a6" providerId="ADAL" clId="{DA4382D2-00E4-4225-9174-F3590638FD57}" dt="2020-04-30T11:58:06.007" v="7" actId="20577"/>
      <pc:docMkLst>
        <pc:docMk/>
      </pc:docMkLst>
      <pc:sldChg chg="modSp modAnim">
        <pc:chgData name="Guojin Feng" userId="84eae021-3185-46a5-9718-c161675bf4a6" providerId="ADAL" clId="{DA4382D2-00E4-4225-9174-F3590638FD57}" dt="2020-04-30T11:58:06.007" v="7" actId="20577"/>
        <pc:sldMkLst>
          <pc:docMk/>
          <pc:sldMk cId="2646972128" sldId="329"/>
        </pc:sldMkLst>
        <pc:spChg chg="mod">
          <ac:chgData name="Guojin Feng" userId="84eae021-3185-46a5-9718-c161675bf4a6" providerId="ADAL" clId="{DA4382D2-00E4-4225-9174-F3590638FD57}" dt="2020-04-30T11:58:06.007" v="7" actId="20577"/>
          <ac:spMkLst>
            <pc:docMk/>
            <pc:sldMk cId="2646972128" sldId="329"/>
            <ac:spMk id="10" creationId="{F8E89AFF-344D-4BB2-85EF-3509E84036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7BF3F-507B-4022-98F1-6476B5B164FE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588EE-0FCF-4518-B612-5B345C4EF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3865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C4F4C-5D32-4DE5-8406-5DE29D495600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(3)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3E22D-1A2C-4F9F-8E97-77D486FD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07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3"/>
            <a:ext cx="58293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ctr">
              <a:lnSpc>
                <a:spcPct val="150000"/>
              </a:lnSpc>
            </a:pPr>
            <a:endParaRPr lang="en-GB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Restricted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2" descr="Image result for university of huddersfield">
            <a:extLst>
              <a:ext uri="{FF2B5EF4-FFF2-40B4-BE49-F238E27FC236}">
                <a16:creationId xmlns:a16="http://schemas.microsoft.com/office/drawing/2014/main" id="{309DFCFD-F9DD-4728-88C8-78D02B42025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"/>
            <a:ext cx="6858000" cy="138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A2EE45E-8571-4C24-8673-0E409E67EA4B}"/>
              </a:ext>
            </a:extLst>
          </p:cNvPr>
          <p:cNvGrpSpPr/>
          <p:nvPr userDrawn="1"/>
        </p:nvGrpSpPr>
        <p:grpSpPr>
          <a:xfrm>
            <a:off x="0" y="-3247"/>
            <a:ext cx="1389012" cy="1383107"/>
            <a:chOff x="188640" y="2789724"/>
            <a:chExt cx="1389012" cy="138310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B94EBF2-5866-4ABC-9CAE-E6168869074A}"/>
                </a:ext>
              </a:extLst>
            </p:cNvPr>
            <p:cNvGrpSpPr/>
            <p:nvPr/>
          </p:nvGrpSpPr>
          <p:grpSpPr>
            <a:xfrm>
              <a:off x="188640" y="2827468"/>
              <a:ext cx="1389012" cy="1300412"/>
              <a:chOff x="87854" y="2725392"/>
              <a:chExt cx="1389012" cy="130041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4511CD17-A20D-4C2F-AA8C-14AF28C7ACB9}"/>
                  </a:ext>
                </a:extLst>
              </p:cNvPr>
              <p:cNvGrpSpPr/>
              <p:nvPr/>
            </p:nvGrpSpPr>
            <p:grpSpPr>
              <a:xfrm>
                <a:off x="87854" y="2828197"/>
                <a:ext cx="1389012" cy="1098154"/>
                <a:chOff x="59243" y="3121878"/>
                <a:chExt cx="1389012" cy="1098154"/>
              </a:xfrm>
            </p:grpSpPr>
            <p:pic>
              <p:nvPicPr>
                <p:cNvPr id="15" name="Picture 6" descr="Related image">
                  <a:extLst>
                    <a:ext uri="{FF2B5EF4-FFF2-40B4-BE49-F238E27FC236}">
                      <a16:creationId xmlns:a16="http://schemas.microsoft.com/office/drawing/2014/main" id="{AA240BF8-3FBA-43EF-B48B-6BFB8D2F19A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59244" y="3340062"/>
                  <a:ext cx="1389011" cy="65221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6" name="Picture 6" descr="Related image">
                  <a:extLst>
                    <a:ext uri="{FF2B5EF4-FFF2-40B4-BE49-F238E27FC236}">
                      <a16:creationId xmlns:a16="http://schemas.microsoft.com/office/drawing/2014/main" id="{9ED12D57-9EFB-4ACF-80C9-6AA0259A5E1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80842"/>
                <a:stretch/>
              </p:blipFill>
              <p:spPr bwMode="auto">
                <a:xfrm>
                  <a:off x="59244" y="3237036"/>
                  <a:ext cx="1389011" cy="12495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" name="Picture 6" descr="Related image">
                  <a:extLst>
                    <a:ext uri="{FF2B5EF4-FFF2-40B4-BE49-F238E27FC236}">
                      <a16:creationId xmlns:a16="http://schemas.microsoft.com/office/drawing/2014/main" id="{CF155C1E-3581-43D6-BFFA-DFB71CCFF33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80842"/>
                <a:stretch/>
              </p:blipFill>
              <p:spPr bwMode="auto">
                <a:xfrm>
                  <a:off x="59243" y="3121878"/>
                  <a:ext cx="1389011" cy="12495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" name="Picture 6" descr="Related image">
                  <a:extLst>
                    <a:ext uri="{FF2B5EF4-FFF2-40B4-BE49-F238E27FC236}">
                      <a16:creationId xmlns:a16="http://schemas.microsoft.com/office/drawing/2014/main" id="{9D2EC45B-6BEF-4B3F-B2E7-84E47A9C3E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80842"/>
                <a:stretch/>
              </p:blipFill>
              <p:spPr bwMode="auto">
                <a:xfrm>
                  <a:off x="59243" y="3984283"/>
                  <a:ext cx="1389011" cy="12495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" name="Picture 6" descr="Related image">
                  <a:extLst>
                    <a:ext uri="{FF2B5EF4-FFF2-40B4-BE49-F238E27FC236}">
                      <a16:creationId xmlns:a16="http://schemas.microsoft.com/office/drawing/2014/main" id="{559D078B-7169-41A1-A257-23101060100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80842"/>
                <a:stretch/>
              </p:blipFill>
              <p:spPr bwMode="auto">
                <a:xfrm>
                  <a:off x="59243" y="4095081"/>
                  <a:ext cx="1389011" cy="12495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3" name="Picture 6" descr="Related image">
                <a:extLst>
                  <a:ext uri="{FF2B5EF4-FFF2-40B4-BE49-F238E27FC236}">
                    <a16:creationId xmlns:a16="http://schemas.microsoft.com/office/drawing/2014/main" id="{1205C616-9FB2-4D03-A571-98A3CA0215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0842"/>
              <a:stretch/>
            </p:blipFill>
            <p:spPr bwMode="auto">
              <a:xfrm>
                <a:off x="87854" y="3900853"/>
                <a:ext cx="1389011" cy="1249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6" descr="Related image">
                <a:extLst>
                  <a:ext uri="{FF2B5EF4-FFF2-40B4-BE49-F238E27FC236}">
                    <a16:creationId xmlns:a16="http://schemas.microsoft.com/office/drawing/2014/main" id="{7DB11838-0C48-4C4A-853D-8E1AE7A979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0842"/>
              <a:stretch/>
            </p:blipFill>
            <p:spPr bwMode="auto">
              <a:xfrm>
                <a:off x="87854" y="2725392"/>
                <a:ext cx="1389011" cy="1249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" name="Picture 6" descr="Related image">
              <a:extLst>
                <a:ext uri="{FF2B5EF4-FFF2-40B4-BE49-F238E27FC236}">
                  <a16:creationId xmlns:a16="http://schemas.microsoft.com/office/drawing/2014/main" id="{7E014DC7-F521-40A3-A465-A783DF28E7E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842"/>
            <a:stretch/>
          </p:blipFill>
          <p:spPr bwMode="auto">
            <a:xfrm>
              <a:off x="188640" y="2789724"/>
              <a:ext cx="1389011" cy="124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Related image">
              <a:extLst>
                <a:ext uri="{FF2B5EF4-FFF2-40B4-BE49-F238E27FC236}">
                  <a16:creationId xmlns:a16="http://schemas.microsoft.com/office/drawing/2014/main" id="{D05E20C5-F0C2-4C59-9545-C566071FBB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842"/>
            <a:stretch/>
          </p:blipFill>
          <p:spPr bwMode="auto">
            <a:xfrm>
              <a:off x="188640" y="4047880"/>
              <a:ext cx="1389011" cy="124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658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1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35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858000" cy="729854"/>
          </a:xfrm>
          <a:prstGeom prst="rect">
            <a:avLst/>
          </a:prstGeom>
          <a:solidFill>
            <a:srgbClr val="003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752475"/>
            <a:ext cx="6858000" cy="114300"/>
          </a:xfrm>
          <a:prstGeom prst="rect">
            <a:avLst/>
          </a:prstGeom>
          <a:solidFill>
            <a:srgbClr val="003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893473"/>
            <a:ext cx="6858000" cy="250031"/>
          </a:xfrm>
          <a:prstGeom prst="rect">
            <a:avLst/>
          </a:prstGeom>
          <a:solidFill>
            <a:srgbClr val="003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48680" y="4868447"/>
            <a:ext cx="57606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Centre for Efficiency and Performance Engineering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BFAB0B-F66E-4666-BD00-847325CE74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68" t="13494" r="1087" b="16194"/>
          <a:stretch/>
        </p:blipFill>
        <p:spPr bwMode="auto">
          <a:xfrm>
            <a:off x="5437658" y="63151"/>
            <a:ext cx="1420342" cy="603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565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56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5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1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1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4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204792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2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6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1561-B3CB-4BD9-B5D8-033366FE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0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A72D0-038E-4ACC-AECE-A549069CF1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35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A8B91FC0-34A0-4D38-8482-FF2C7D6D5822}"/>
              </a:ext>
            </a:extLst>
          </p:cNvPr>
          <p:cNvSpPr txBox="1"/>
          <p:nvPr/>
        </p:nvSpPr>
        <p:spPr>
          <a:xfrm>
            <a:off x="212108" y="1046531"/>
            <a:ext cx="63367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Title: A Study on Multi-signals response on Additive Manufacturing for Condition Monitoring </a:t>
            </a:r>
            <a:endParaRPr lang="zh-CN" altLang="zh-CN" sz="9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BCE8BC5-D6E2-416A-B79F-089411CAF5EC}"/>
              </a:ext>
            </a:extLst>
          </p:cNvPr>
          <p:cNvSpPr txBox="1"/>
          <p:nvPr/>
        </p:nvSpPr>
        <p:spPr>
          <a:xfrm>
            <a:off x="305778" y="3755676"/>
            <a:ext cx="616129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altLang="zh-CN" sz="1000" b="1" kern="100" spc="2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Zou X.</a:t>
            </a:r>
            <a:r>
              <a:rPr lang="en-US" altLang="zh-CN" sz="1000" kern="100" spc="2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Li Z.,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000" kern="100" spc="2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Gu F., Ball A.D.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altLang="zh-CN" sz="1000" i="1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 Study on Vibration Response in the Baseplate of a Delta 3D Printer for Condition Monitoring</a:t>
            </a:r>
            <a:r>
              <a:rPr lang="en-US" altLang="zh-CN" sz="10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TEPEN 2021.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altLang="zh-CN" sz="1000" b="1" kern="100" spc="2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Zou X.</a:t>
            </a:r>
            <a:r>
              <a:rPr lang="en-US" altLang="zh-CN" sz="1000" kern="100" spc="2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Zeng L., Gu F., Pang S., Ball A.D.. (2021) </a:t>
            </a:r>
            <a:r>
              <a:rPr lang="en-US" altLang="zh-CN" sz="1000" i="1" kern="100" spc="2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An Investigation of the Vibration Responses in a 3D Printing Process for Online Condition Monitoring</a:t>
            </a:r>
            <a:r>
              <a:rPr lang="en-US" altLang="zh-CN" sz="1000" kern="100" spc="2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In: Zhen D. et al. (eds) Proceedings of </a:t>
            </a:r>
            <a:r>
              <a:rPr lang="en-US" altLang="zh-CN" sz="1000" kern="100" spc="20" dirty="0" err="1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IncoME</a:t>
            </a:r>
            <a:r>
              <a:rPr lang="en-US" altLang="zh-CN" sz="1000" kern="100" spc="2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-V &amp; CEPE Net-2020. </a:t>
            </a:r>
            <a:r>
              <a:rPr lang="en-US" altLang="zh-CN" sz="1000" kern="100" spc="20" dirty="0" err="1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IncoME</a:t>
            </a:r>
            <a:r>
              <a:rPr lang="en-US" altLang="zh-CN" sz="1000" kern="100" spc="2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-V 2020. Mechanisms and Machine Science, vol 105. Springer, Cham. </a:t>
            </a:r>
          </a:p>
        </p:txBody>
      </p:sp>
      <p:graphicFrame>
        <p:nvGraphicFramePr>
          <p:cNvPr id="8" name="表格 8">
            <a:extLst>
              <a:ext uri="{FF2B5EF4-FFF2-40B4-BE49-F238E27FC236}">
                <a16:creationId xmlns:a16="http://schemas.microsoft.com/office/drawing/2014/main" id="{E710BC11-2A38-4B8B-A520-0053E2ED67A9}"/>
              </a:ext>
            </a:extLst>
          </p:cNvPr>
          <p:cNvGraphicFramePr>
            <a:graphicFrameLocks noGrp="1"/>
          </p:cNvGraphicFramePr>
          <p:nvPr/>
        </p:nvGraphicFramePr>
        <p:xfrm>
          <a:off x="348353" y="1635646"/>
          <a:ext cx="6161294" cy="173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066">
                  <a:extLst>
                    <a:ext uri="{9D8B030D-6E8A-4147-A177-3AD203B41FA5}">
                      <a16:colId xmlns:a16="http://schemas.microsoft.com/office/drawing/2014/main" val="2677126657"/>
                    </a:ext>
                  </a:extLst>
                </a:gridCol>
                <a:gridCol w="2899228">
                  <a:extLst>
                    <a:ext uri="{9D8B030D-6E8A-4147-A177-3AD203B41FA5}">
                      <a16:colId xmlns:a16="http://schemas.microsoft.com/office/drawing/2014/main" val="2213726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Work done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On going work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43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10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Investigate the process of fault diagnosis and condition monitoring on additive manufacturing.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10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an understating with several initial data process methods which are focus on the nonperiodic signals.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10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the EMD method on the multi-signals from additive manufacturing process.</a:t>
                      </a:r>
                      <a:endParaRPr lang="zh-CN" altLang="en-US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altLang="zh-CN" sz="105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 methods to investigate the signals of printing process of additive manufacturing, and develop the correlation between the signals and physical printing process.</a:t>
                      </a:r>
                    </a:p>
                    <a:p>
                      <a:endParaRPr lang="en-US" altLang="zh-CN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zh-CN" altLang="en-US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980143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6574ED3E-D516-4D88-B4CE-3DDB0CA8603C}"/>
              </a:ext>
            </a:extLst>
          </p:cNvPr>
          <p:cNvSpPr txBox="1"/>
          <p:nvPr/>
        </p:nvSpPr>
        <p:spPr>
          <a:xfrm>
            <a:off x="858168" y="165571"/>
            <a:ext cx="429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bg1"/>
                </a:solidFill>
              </a:rPr>
              <a:t>Xinfeng Zou </a:t>
            </a:r>
          </a:p>
          <a:p>
            <a:r>
              <a:rPr lang="en-US" altLang="zh-CN" sz="1800" b="1" dirty="0">
                <a:solidFill>
                  <a:schemeClr val="bg1"/>
                </a:solidFill>
              </a:rPr>
              <a:t>https://orcid.org/0000-0002-5132-9135</a:t>
            </a:r>
          </a:p>
          <a:p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7C37EE8-4632-428E-A7DC-CC533F33417E}"/>
              </a:ext>
            </a:extLst>
          </p:cNvPr>
          <p:cNvSpPr txBox="1"/>
          <p:nvPr/>
        </p:nvSpPr>
        <p:spPr>
          <a:xfrm>
            <a:off x="212108" y="3455594"/>
            <a:ext cx="13391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chievements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561844DC-2DC4-476D-B448-CEC2C8844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2696" cy="86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0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DD438DE14B54D9C05A28A53647E29" ma:contentTypeVersion="13" ma:contentTypeDescription="Create a new document." ma:contentTypeScope="" ma:versionID="84c1af170f733272aa14ac6137a0fa56">
  <xsd:schema xmlns:xsd="http://www.w3.org/2001/XMLSchema" xmlns:xs="http://www.w3.org/2001/XMLSchema" xmlns:p="http://schemas.microsoft.com/office/2006/metadata/properties" xmlns:ns2="c465675d-316e-4379-876f-ae07f56bb922" xmlns:ns3="d37c2dd5-9cca-4872-88cf-1366260b63de" targetNamespace="http://schemas.microsoft.com/office/2006/metadata/properties" ma:root="true" ma:fieldsID="bc9a0cf7e0f1f41fa37fb79ae8e35785" ns2:_="" ns3:_="">
    <xsd:import namespace="c465675d-316e-4379-876f-ae07f56bb922"/>
    <xsd:import namespace="d37c2dd5-9cca-4872-88cf-1366260b6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65675d-316e-4379-876f-ae07f56bb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c2dd5-9cca-4872-88cf-1366260b6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A25BB4-6F05-4881-B8DC-96675400B6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F9B6A1-2CB1-4C2B-873C-5B13288F43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B8C95DA-3AA8-4558-9DF6-2EA78E8E69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65675d-316e-4379-876f-ae07f56bb922"/>
    <ds:schemaRef ds:uri="d37c2dd5-9cca-4872-88cf-1366260b63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8644</TotalTime>
  <Words>199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等线</vt:lpstr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Xiaoyu Zhao (Researcher)</cp:lastModifiedBy>
  <cp:revision>773</cp:revision>
  <dcterms:created xsi:type="dcterms:W3CDTF">2015-09-04T16:17:14Z</dcterms:created>
  <dcterms:modified xsi:type="dcterms:W3CDTF">2021-11-24T16:35:31Z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0x0101009ABDD438DE14B54D9C05A28A53647E29</vt:lpwstr>
  </property>
</Properties>
</file>