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0" r:id="rId5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150" d="100"/>
          <a:sy n="150" d="100"/>
        </p:scale>
        <p:origin x="1470" y="120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18/05/2022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18/05/2022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Online Condition Monitoring and Health Management of Batteries </a:t>
            </a:r>
          </a:p>
          <a:p>
            <a:pPr algn="ctr"/>
            <a:r>
              <a:rPr lang="en-GB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based on Digital Twin (DT) Technologies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247140" y="3441951"/>
            <a:ext cx="64047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Wang, Z</a:t>
            </a:r>
            <a:r>
              <a:rPr lang="en-GB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Feng, G., Zhen, D., Gu, F. and Ball, A., 2021. A review on online state of charge and state of health estimation for lithium-ion batteries in electric vehicles. Energy Reports, 7, pp.5141-5161. </a:t>
            </a:r>
          </a:p>
          <a:p>
            <a:pPr marL="228600" indent="-228600">
              <a:buFont typeface="+mj-lt"/>
              <a:buAutoNum type="arabicPeriod"/>
            </a:pPr>
            <a:r>
              <a:rPr lang="en-GB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Wang, Z</a:t>
            </a:r>
            <a:r>
              <a:rPr lang="en-GB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Yang, J., Li, H., Zhen, D., Gu, F. and Ball, A., 2021. Improved </a:t>
            </a:r>
            <a:r>
              <a:rPr lang="en-GB" altLang="zh-CN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cyclostationary</a:t>
            </a:r>
            <a:r>
              <a:rPr lang="en-GB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method based on TKEO and its application on the faults diagnosis of induction motors. ISA transactions.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Wang, Z</a:t>
            </a:r>
            <a:r>
              <a:rPr lang="en-GB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Feng, G., Liu, X., Gu, F. and Ball, A., 2022. A novel method of parameter identification and state of charge estimation for lithium-ion battery energy storage system. Journal of Energy Storage, 49, p.104124.</a:t>
            </a:r>
            <a:endParaRPr lang="en-GB" altLang="zh-CN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 Z</a:t>
            </a:r>
            <a:r>
              <a:rPr lang="en-GB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Feng, G., Sun, X., Zhen, D., Gu, F. and Ball, A., 2021. Feature Extraction from Charging Profiles for State of Health Estimation of Lithium-ion Battery. DAMAS. </a:t>
            </a:r>
          </a:p>
          <a:p>
            <a:pPr marL="228600" indent="-228600">
              <a:buFont typeface="+mj-lt"/>
              <a:buAutoNum type="arabicPeriod"/>
            </a:pPr>
            <a:r>
              <a:rPr lang="en-GB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Wang, Z</a:t>
            </a:r>
            <a:r>
              <a:rPr lang="en-GB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Feng, G., Liu, X., Zhen, D., Gu, F. and Ball, A., 2021, August. Short-term solar radiation prediction in Huddersfield based on the feedforward neural network. In 17th International Conference on Condition Monitoring and Asset Management (p. IA7). British Institute of Non-Destructive Testing.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960385"/>
              </p:ext>
            </p:extLst>
          </p:nvPr>
        </p:nvGraphicFramePr>
        <p:xfrm>
          <a:off x="367749" y="1351427"/>
          <a:ext cx="6205977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 work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going work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Reviewed the recent development of</a:t>
                      </a:r>
                      <a:r>
                        <a:rPr lang="en-GB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online state of charge and state of health estimation for lithium-ion batteries in electric vehicles</a:t>
                      </a:r>
                      <a:r>
                        <a:rPr lang="en-US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Explored the extraction of battery degradation features from charging voltages and achieved accurate SOH estimation.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 a novel method of parameter identification and state of charge estimation for Lithium-ion battery energy storage system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Conducted the short-term solar radiation prediction in Huddersfield based on effective feature selection.</a:t>
                      </a:r>
                      <a:endParaRPr lang="en-US" altLang="zh-CN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Explore the theory of acoustic emission and ultrasound technology for battery condition monitoring.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Develop a fast battery </a:t>
                      </a:r>
                      <a:r>
                        <a:rPr lang="en-US" altLang="zh-CN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state of charge</a:t>
                      </a:r>
                      <a:r>
                        <a:rPr lang="en-GB" altLang="zh-CN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and state of health monitoring technology based on acoustic emission and ultrasound technology.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altLang="zh-CN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Develop a fast battery state of health estimation technology based on the pulse test method.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3" y="85833"/>
            <a:ext cx="4492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Zuolu Wang </a:t>
            </a:r>
            <a:r>
              <a:rPr lang="en-US" altLang="zh-CN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(https://orcid.org/0000-0002-4719-0564)</a:t>
            </a:r>
          </a:p>
          <a:p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Zuolu.Wang@hud.ac.uk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206152" y="3141869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12" name="Picture 11" descr="A picture containing person, sky, suit, person&#10;&#10;Description automatically generated">
            <a:extLst>
              <a:ext uri="{FF2B5EF4-FFF2-40B4-BE49-F238E27FC236}">
                <a16:creationId xmlns:a16="http://schemas.microsoft.com/office/drawing/2014/main" id="{6AF05CD0-D801-43D7-8940-10F5A2AF7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49"/>
            <a:ext cx="535525" cy="74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DD438DE14B54D9C05A28A53647E29" ma:contentTypeVersion="13" ma:contentTypeDescription="Create a new document." ma:contentTypeScope="" ma:versionID="84c1af170f733272aa14ac6137a0fa56">
  <xsd:schema xmlns:xsd="http://www.w3.org/2001/XMLSchema" xmlns:xs="http://www.w3.org/2001/XMLSchema" xmlns:p="http://schemas.microsoft.com/office/2006/metadata/properties" xmlns:ns2="c465675d-316e-4379-876f-ae07f56bb922" xmlns:ns3="d37c2dd5-9cca-4872-88cf-1366260b63de" targetNamespace="http://schemas.microsoft.com/office/2006/metadata/properties" ma:root="true" ma:fieldsID="bc9a0cf7e0f1f41fa37fb79ae8e35785" ns2:_="" ns3:_="">
    <xsd:import namespace="c465675d-316e-4379-876f-ae07f56bb922"/>
    <xsd:import namespace="d37c2dd5-9cca-4872-88cf-1366260b6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5675d-316e-4379-876f-ae07f56b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c2dd5-9cca-4872-88cf-1366260b6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CC0244-361F-435E-A405-3CD5F35E67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84A4D0-2C3E-4355-AB18-C0EB6CDF3A2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CF69566-9938-4382-B0B4-B917B6C3CB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5675d-316e-4379-876f-ae07f56bb922"/>
    <ds:schemaRef ds:uri="d37c2dd5-9cca-4872-88cf-1366260b6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8697</TotalTime>
  <Words>425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Zuolu Wang (Researcher)</cp:lastModifiedBy>
  <cp:revision>790</cp:revision>
  <dcterms:created xsi:type="dcterms:W3CDTF">2015-09-04T16:17:14Z</dcterms:created>
  <dcterms:modified xsi:type="dcterms:W3CDTF">2022-05-18T17:37:55Z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0x0101009ABDD438DE14B54D9C05A28A53647E29</vt:lpwstr>
  </property>
</Properties>
</file>