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0" r:id="rId5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>
        <p:scale>
          <a:sx n="100" d="100"/>
          <a:sy n="100" d="100"/>
        </p:scale>
        <p:origin x="1104" y="58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28/11/2021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828207"/>
            <a:ext cx="6336704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</a:t>
            </a:r>
            <a:r>
              <a:rPr lang="en-GB" altLang="zh-CN" sz="140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EV Charging System Monitoring based on Physics-informed Deep Leaning Modelling</a:t>
            </a:r>
            <a:endParaRPr lang="zh-CN" altLang="zh-CN" sz="1400" b="1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CE8BC5-D6E2-416A-B79F-089411CAF5EC}"/>
              </a:ext>
            </a:extLst>
          </p:cNvPr>
          <p:cNvSpPr txBox="1"/>
          <p:nvPr/>
        </p:nvSpPr>
        <p:spPr>
          <a:xfrm>
            <a:off x="298537" y="3426298"/>
            <a:ext cx="6220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Zhao, X., </a:t>
            </a:r>
            <a:r>
              <a:rPr lang="en-US" altLang="zh-CN" sz="10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Alqatawneh</a:t>
            </a:r>
            <a:r>
              <a:rPr lang="en-US" altLang="zh-CN" sz="1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I., Lane M., Li, H., Qin ,Y., 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F., &amp; Ball, A. D. (2021). </a:t>
            </a:r>
            <a:r>
              <a:rPr lang="en-US" altLang="zh-CN" sz="1000" dirty="0">
                <a:solidFill>
                  <a:srgbClr val="222222"/>
                </a:solidFill>
                <a:latin typeface="Arial" panose="020B0604020202020204" pitchFamily="34" charset="0"/>
              </a:rPr>
              <a:t>Investigation into LSTM Deep Learning for Induction Motor Fault Diagnosis.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IncoME</a:t>
            </a:r>
            <a:r>
              <a:rPr lang="en-US" altLang="zh-CN" sz="1000" i="1" dirty="0">
                <a:latin typeface="Arial" panose="020B0604020202020204" pitchFamily="34" charset="0"/>
                <a:cs typeface="Arial" panose="020B0604020202020204" pitchFamily="34" charset="0"/>
              </a:rPr>
              <a:t>-V &amp; CEPE Net-2021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000" dirty="0">
                <a:solidFill>
                  <a:srgbClr val="222222"/>
                </a:solidFill>
                <a:latin typeface="Arial" panose="020B0604020202020204" pitchFamily="34" charset="0"/>
              </a:rPr>
              <a:t>Zhao, X., &amp; Feng, G. (2020, April). Room Acoustic Quality Indicator and a Cost-Effective Measurement Solution</a:t>
            </a:r>
            <a:r>
              <a:rPr lang="en-US" altLang="zh-CN" sz="1000" i="1" dirty="0">
                <a:solidFill>
                  <a:srgbClr val="222222"/>
                </a:solidFill>
                <a:latin typeface="Arial" panose="020B0604020202020204" pitchFamily="34" charset="0"/>
              </a:rPr>
              <a:t>. In International Conference on Maintenance Engineering (pp. 843-853). </a:t>
            </a:r>
            <a:r>
              <a:rPr lang="en-US" altLang="zh-CN" sz="1000" dirty="0">
                <a:solidFill>
                  <a:srgbClr val="222222"/>
                </a:solidFill>
                <a:latin typeface="Arial" panose="020B0604020202020204" pitchFamily="34" charset="0"/>
              </a:rPr>
              <a:t>Springer, Cham.</a:t>
            </a: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29092"/>
              </p:ext>
            </p:extLst>
          </p:nvPr>
        </p:nvGraphicFramePr>
        <p:xfrm>
          <a:off x="341015" y="1351427"/>
          <a:ext cx="6205977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Analyzed that the mapping relationship between current signal and motor working state.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Proven that Deep learning method can be applied into motor fault monitoring.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Built the physics informed LSTM model for motor fault diagnosis.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build a charging test system and install sensors for data collection.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develop an accurate physical model for charging system,</a:t>
                      </a:r>
                      <a:r>
                        <a:rPr lang="zh-CN" altLang="en-US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providing theoretical support for future experiments.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Build physics-informed Deep learning model for system working condition evaluation.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develop advanced data analysis techniques</a:t>
                      </a:r>
                      <a:r>
                        <a:rPr lang="en-GB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altLang="zh-CN" sz="105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92696" y="43553"/>
            <a:ext cx="2492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Xiaoyu Zhao </a:t>
            </a:r>
            <a:endParaRPr lang="en-US" altLang="zh-CN" sz="1200" b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r>
              <a:rPr lang="en-US" altLang="zh-CN" sz="1800" b="1" dirty="0">
                <a:solidFill>
                  <a:schemeClr val="bg1"/>
                </a:solidFill>
              </a:rPr>
              <a:t>Xiaoyu.zhao@hud.ac.uk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35470" y="3159317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3" name="Picture 2" descr="A person wearing a red shirt&#10;&#10;Description automatically generated with medium confidence">
            <a:extLst>
              <a:ext uri="{FF2B5EF4-FFF2-40B4-BE49-F238E27FC236}">
                <a16:creationId xmlns:a16="http://schemas.microsoft.com/office/drawing/2014/main" id="{7602A685-95BE-44E6-8378-6AE8D1D38A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1"/>
            <a:ext cx="597031" cy="7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DD438DE14B54D9C05A28A53647E29" ma:contentTypeVersion="13" ma:contentTypeDescription="Create a new document." ma:contentTypeScope="" ma:versionID="84c1af170f733272aa14ac6137a0fa56">
  <xsd:schema xmlns:xsd="http://www.w3.org/2001/XMLSchema" xmlns:xs="http://www.w3.org/2001/XMLSchema" xmlns:p="http://schemas.microsoft.com/office/2006/metadata/properties" xmlns:ns2="c465675d-316e-4379-876f-ae07f56bb922" xmlns:ns3="d37c2dd5-9cca-4872-88cf-1366260b63de" targetNamespace="http://schemas.microsoft.com/office/2006/metadata/properties" ma:root="true" ma:fieldsID="bc9a0cf7e0f1f41fa37fb79ae8e35785" ns2:_="" ns3:_="">
    <xsd:import namespace="c465675d-316e-4379-876f-ae07f56bb922"/>
    <xsd:import namespace="d37c2dd5-9cca-4872-88cf-1366260b63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5675d-316e-4379-876f-ae07f56bb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c2dd5-9cca-4872-88cf-1366260b63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8C95DA-3AA8-4558-9DF6-2EA78E8E6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5675d-316e-4379-876f-ae07f56bb922"/>
    <ds:schemaRef ds:uri="d37c2dd5-9cca-4872-88cf-1366260b63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A25BB4-6F05-4881-B8DC-96675400B6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F9B6A1-2CB1-4C2B-873C-5B13288F438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8691</TotalTime>
  <Words>204</Words>
  <Application>Microsoft Office PowerPoint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Xiaoyu Zhao (Researcher)</cp:lastModifiedBy>
  <cp:revision>782</cp:revision>
  <dcterms:created xsi:type="dcterms:W3CDTF">2015-09-04T16:17:14Z</dcterms:created>
  <dcterms:modified xsi:type="dcterms:W3CDTF">2021-11-28T15:37:51Z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0x0101009ABDD438DE14B54D9C05A28A53647E29</vt:lpwstr>
  </property>
</Properties>
</file>