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70" r:id="rId5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558846-3D9C-4633-94EF-8ADCE2A7637B}" v="601" dt="2020-05-18T08:59:45.2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45" autoAdjust="0"/>
    <p:restoredTop sz="94718" autoAdjust="0"/>
  </p:normalViewPr>
  <p:slideViewPr>
    <p:cSldViewPr>
      <p:cViewPr varScale="1">
        <p:scale>
          <a:sx n="90" d="100"/>
          <a:sy n="90" d="100"/>
        </p:scale>
        <p:origin x="1086" y="66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ojin Feng" userId="84eae021-3185-46a5-9718-c161675bf4a6" providerId="ADAL" clId="{A3B3D2C7-8C61-480F-91BA-A68362D3E5A6}"/>
    <pc:docChg chg="undo custSel addSld delSld modSld modMainMaster">
      <pc:chgData name="Guojin Feng" userId="84eae021-3185-46a5-9718-c161675bf4a6" providerId="ADAL" clId="{A3B3D2C7-8C61-480F-91BA-A68362D3E5A6}" dt="2020-05-12T23:06:51.824" v="895" actId="20577"/>
      <pc:docMkLst>
        <pc:docMk/>
      </pc:docMkLst>
      <pc:sldChg chg="addSp modSp">
        <pc:chgData name="Guojin Feng" userId="84eae021-3185-46a5-9718-c161675bf4a6" providerId="ADAL" clId="{A3B3D2C7-8C61-480F-91BA-A68362D3E5A6}" dt="2020-05-12T23:06:51.824" v="895" actId="20577"/>
        <pc:sldMkLst>
          <pc:docMk/>
          <pc:sldMk cId="1610911026" sldId="324"/>
        </pc:sldMkLst>
        <pc:spChg chg="mod">
          <ac:chgData name="Guojin Feng" userId="84eae021-3185-46a5-9718-c161675bf4a6" providerId="ADAL" clId="{A3B3D2C7-8C61-480F-91BA-A68362D3E5A6}" dt="2020-05-12T22:36:17.334" v="20" actId="20577"/>
          <ac:spMkLst>
            <pc:docMk/>
            <pc:sldMk cId="1610911026" sldId="324"/>
            <ac:spMk id="2" creationId="{00000000-0000-0000-0000-000000000000}"/>
          </ac:spMkLst>
        </pc:spChg>
        <pc:spChg chg="add mod">
          <ac:chgData name="Guojin Feng" userId="84eae021-3185-46a5-9718-c161675bf4a6" providerId="ADAL" clId="{A3B3D2C7-8C61-480F-91BA-A68362D3E5A6}" dt="2020-05-12T22:36:28.293" v="37" actId="20577"/>
          <ac:spMkLst>
            <pc:docMk/>
            <pc:sldMk cId="1610911026" sldId="324"/>
            <ac:spMk id="22" creationId="{9DDCD5CE-6C20-48FD-A55F-0FC63CB4BF52}"/>
          </ac:spMkLst>
        </pc:spChg>
        <pc:spChg chg="mod">
          <ac:chgData name="Guojin Feng" userId="84eae021-3185-46a5-9718-c161675bf4a6" providerId="ADAL" clId="{A3B3D2C7-8C61-480F-91BA-A68362D3E5A6}" dt="2020-05-12T23:06:51.824" v="895" actId="20577"/>
          <ac:spMkLst>
            <pc:docMk/>
            <pc:sldMk cId="1610911026" sldId="324"/>
            <ac:spMk id="23" creationId="{BD9A5B67-99D7-4CE7-B7F2-62BC7A69CCEF}"/>
          </ac:spMkLst>
        </pc:spChg>
      </pc:sldChg>
      <pc:sldChg chg="addSp delSp modSp delAnim modAnim">
        <pc:chgData name="Guojin Feng" userId="84eae021-3185-46a5-9718-c161675bf4a6" providerId="ADAL" clId="{A3B3D2C7-8C61-480F-91BA-A68362D3E5A6}" dt="2020-05-12T23:04:36.421" v="849"/>
        <pc:sldMkLst>
          <pc:docMk/>
          <pc:sldMk cId="2646972128" sldId="329"/>
        </pc:sldMkLst>
        <pc:spChg chg="add mod">
          <ac:chgData name="Guojin Feng" userId="84eae021-3185-46a5-9718-c161675bf4a6" providerId="ADAL" clId="{A3B3D2C7-8C61-480F-91BA-A68362D3E5A6}" dt="2020-05-12T22:53:08.451" v="324" actId="6549"/>
          <ac:spMkLst>
            <pc:docMk/>
            <pc:sldMk cId="2646972128" sldId="329"/>
            <ac:spMk id="7" creationId="{44D94835-4AD3-4A03-BD72-4316AF1389A2}"/>
          </ac:spMkLst>
        </pc:spChg>
        <pc:spChg chg="del">
          <ac:chgData name="Guojin Feng" userId="84eae021-3185-46a5-9718-c161675bf4a6" providerId="ADAL" clId="{A3B3D2C7-8C61-480F-91BA-A68362D3E5A6}" dt="2020-05-12T22:43:16.518" v="85" actId="478"/>
          <ac:spMkLst>
            <pc:docMk/>
            <pc:sldMk cId="2646972128" sldId="329"/>
            <ac:spMk id="9" creationId="{37894318-7142-4D30-BA82-27FDFCBA39ED}"/>
          </ac:spMkLst>
        </pc:spChg>
        <pc:spChg chg="mod">
          <ac:chgData name="Guojin Feng" userId="84eae021-3185-46a5-9718-c161675bf4a6" providerId="ADAL" clId="{A3B3D2C7-8C61-480F-91BA-A68362D3E5A6}" dt="2020-05-12T22:52:41.163" v="297" actId="6549"/>
          <ac:spMkLst>
            <pc:docMk/>
            <pc:sldMk cId="2646972128" sldId="329"/>
            <ac:spMk id="10" creationId="{F8E89AFF-344D-4BB2-85EF-3509E84036F1}"/>
          </ac:spMkLst>
        </pc:spChg>
        <pc:spChg chg="mod">
          <ac:chgData name="Guojin Feng" userId="84eae021-3185-46a5-9718-c161675bf4a6" providerId="ADAL" clId="{A3B3D2C7-8C61-480F-91BA-A68362D3E5A6}" dt="2020-05-12T22:49:26.843" v="227" actId="1076"/>
          <ac:spMkLst>
            <pc:docMk/>
            <pc:sldMk cId="2646972128" sldId="329"/>
            <ac:spMk id="13" creationId="{00000000-0000-0000-0000-000000000000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5" creationId="{02EEA6EA-A635-4EEE-8D13-4696A6F51294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6" creationId="{B8AA4263-71E8-4221-9681-8D6AD343EF74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7" creationId="{B7196E2C-9807-4164-A4F1-379256F66BB8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8" creationId="{7F7E6770-DEDA-4633-A391-FBADBCC64BD5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4" creationId="{0D1F5822-B941-4522-A2B8-3B68243AA4BA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5" creationId="{541E56A2-1B61-4638-B88E-5C1193099CA3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6" creationId="{2148EAB0-6DFA-4E1A-9BFA-DA84972BF480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7" creationId="{B1252A46-B2E3-4B29-BA1D-6D75D53E3640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8" creationId="{6380BC29-A8D8-475D-BC1B-0BF53B325034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9" creationId="{8AB460BE-3C29-4FAC-BDC2-21B9D4C160EE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30" creationId="{E7D71E9B-45F6-40CF-8AC2-FF5FCE690D71}"/>
          </ac:spMkLst>
        </pc:spChg>
        <pc:spChg chg="add mod">
          <ac:chgData name="Guojin Feng" userId="84eae021-3185-46a5-9718-c161675bf4a6" providerId="ADAL" clId="{A3B3D2C7-8C61-480F-91BA-A68362D3E5A6}" dt="2020-05-12T22:50:19.895" v="256" actId="1076"/>
          <ac:spMkLst>
            <pc:docMk/>
            <pc:sldMk cId="2646972128" sldId="329"/>
            <ac:spMk id="32" creationId="{DDB45AB7-59F7-46BD-B0DD-F70322536E45}"/>
          </ac:spMkLst>
        </pc:spChg>
        <pc:spChg chg="add del mod">
          <ac:chgData name="Guojin Feng" userId="84eae021-3185-46a5-9718-c161675bf4a6" providerId="ADAL" clId="{A3B3D2C7-8C61-480F-91BA-A68362D3E5A6}" dt="2020-05-12T22:49:08.540" v="220" actId="571"/>
          <ac:spMkLst>
            <pc:docMk/>
            <pc:sldMk cId="2646972128" sldId="329"/>
            <ac:spMk id="35" creationId="{130A5931-443C-421D-84F1-AEB51D8B3F41}"/>
          </ac:spMkLst>
        </pc:spChg>
        <pc:grpChg chg="add del mod">
          <ac:chgData name="Guojin Feng" userId="84eae021-3185-46a5-9718-c161675bf4a6" providerId="ADAL" clId="{A3B3D2C7-8C61-480F-91BA-A68362D3E5A6}" dt="2020-05-12T22:44:17.253" v="92" actId="478"/>
          <ac:grpSpMkLst>
            <pc:docMk/>
            <pc:sldMk cId="2646972128" sldId="329"/>
            <ac:grpSpMk id="3" creationId="{7EB1CC5A-FB60-4197-B766-EE4D384858BD}"/>
          </ac:grpSpMkLst>
        </pc:grpChg>
        <pc:graphicFrameChg chg="add mod modGraphic">
          <ac:chgData name="Guojin Feng" userId="84eae021-3185-46a5-9718-c161675bf4a6" providerId="ADAL" clId="{A3B3D2C7-8C61-480F-91BA-A68362D3E5A6}" dt="2020-05-12T22:50:19.895" v="256" actId="1076"/>
          <ac:graphicFrameMkLst>
            <pc:docMk/>
            <pc:sldMk cId="2646972128" sldId="329"/>
            <ac:graphicFrameMk id="4" creationId="{B5910285-25DF-4D9D-B109-E95AA2B8A677}"/>
          </ac:graphicFrameMkLst>
        </pc:graphicFrameChg>
        <pc:graphicFrameChg chg="add mod modGraphic">
          <ac:chgData name="Guojin Feng" userId="84eae021-3185-46a5-9718-c161675bf4a6" providerId="ADAL" clId="{A3B3D2C7-8C61-480F-91BA-A68362D3E5A6}" dt="2020-05-12T23:04:36.421" v="849"/>
          <ac:graphicFrameMkLst>
            <pc:docMk/>
            <pc:sldMk cId="2646972128" sldId="329"/>
            <ac:graphicFrameMk id="36" creationId="{FF2EFDCF-CCF8-4AC2-AB88-B44286433B8A}"/>
          </ac:graphicFrameMkLst>
        </pc:graphicFrameChg>
        <pc:picChg chg="add mod">
          <ac:chgData name="Guojin Feng" userId="84eae021-3185-46a5-9718-c161675bf4a6" providerId="ADAL" clId="{A3B3D2C7-8C61-480F-91BA-A68362D3E5A6}" dt="2020-05-12T22:49:30.083" v="231" actId="1038"/>
          <ac:picMkLst>
            <pc:docMk/>
            <pc:sldMk cId="2646972128" sldId="329"/>
            <ac:picMk id="2" creationId="{08EE2DB6-62D1-4CD0-9377-1FF9210E70D6}"/>
          </ac:picMkLst>
        </pc:picChg>
        <pc:picChg chg="del">
          <ac:chgData name="Guojin Feng" userId="84eae021-3185-46a5-9718-c161675bf4a6" providerId="ADAL" clId="{A3B3D2C7-8C61-480F-91BA-A68362D3E5A6}" dt="2020-05-12T22:43:10.598" v="82" actId="478"/>
          <ac:picMkLst>
            <pc:docMk/>
            <pc:sldMk cId="2646972128" sldId="329"/>
            <ac:picMk id="1026" creationId="{58D5EF3E-1B17-4163-AD49-34C390C7F703}"/>
          </ac:picMkLst>
        </pc:picChg>
        <pc:picChg chg="del">
          <ac:chgData name="Guojin Feng" userId="84eae021-3185-46a5-9718-c161675bf4a6" providerId="ADAL" clId="{A3B3D2C7-8C61-480F-91BA-A68362D3E5A6}" dt="2020-05-12T22:43:12.422" v="83" actId="478"/>
          <ac:picMkLst>
            <pc:docMk/>
            <pc:sldMk cId="2646972128" sldId="329"/>
            <ac:picMk id="1028" creationId="{E4DADAEF-E79E-4361-BD49-33547797CE42}"/>
          </ac:picMkLst>
        </pc:picChg>
        <pc:picChg chg="del">
          <ac:chgData name="Guojin Feng" userId="84eae021-3185-46a5-9718-c161675bf4a6" providerId="ADAL" clId="{A3B3D2C7-8C61-480F-91BA-A68362D3E5A6}" dt="2020-05-12T22:43:12.781" v="84" actId="478"/>
          <ac:picMkLst>
            <pc:docMk/>
            <pc:sldMk cId="2646972128" sldId="329"/>
            <ac:picMk id="1032" creationId="{833C87D8-0BAB-47B7-91E2-E355B3DEBD69}"/>
          </ac:picMkLst>
        </pc:picChg>
        <pc:cxnChg chg="add mod">
          <ac:chgData name="Guojin Feng" userId="84eae021-3185-46a5-9718-c161675bf4a6" providerId="ADAL" clId="{A3B3D2C7-8C61-480F-91BA-A68362D3E5A6}" dt="2020-05-12T22:44:17.253" v="92" actId="478"/>
          <ac:cxnSpMkLst>
            <pc:docMk/>
            <pc:sldMk cId="2646972128" sldId="329"/>
            <ac:cxnSpMk id="11" creationId="{DF1248F3-7253-4ECD-8363-B53BB6D43F27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12" creationId="{58E4C2A7-E28B-4EEF-87BE-3D38B69A7F65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14" creationId="{5E45EADB-11FC-4F6A-9FA4-50D1AFE183AA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19" creationId="{2F1572FE-15F0-40FB-BE46-D27D2BEE4BC0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0" creationId="{44320E71-E0B7-4322-AFB2-FACFA7656DBD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1" creationId="{DF979E3B-B6E2-4925-A1EC-409ACD4C2F4F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2" creationId="{4D3DB5E5-67B7-4C04-AE47-FCCEE9F61E71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3" creationId="{83F54537-C834-4371-8542-86FC1E352DF5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31" creationId="{4331DFBE-143E-4C9A-B8E5-2A5118B39348}"/>
          </ac:cxnSpMkLst>
        </pc:cxnChg>
        <pc:cxnChg chg="add mod">
          <ac:chgData name="Guojin Feng" userId="84eae021-3185-46a5-9718-c161675bf4a6" providerId="ADAL" clId="{A3B3D2C7-8C61-480F-91BA-A68362D3E5A6}" dt="2020-05-12T22:50:34.035" v="278" actId="1038"/>
          <ac:cxnSpMkLst>
            <pc:docMk/>
            <pc:sldMk cId="2646972128" sldId="329"/>
            <ac:cxnSpMk id="33" creationId="{5758BA13-CB02-459C-96D5-6BA1C28DAC4B}"/>
          </ac:cxnSpMkLst>
        </pc:cxnChg>
      </pc:sldChg>
      <pc:sldChg chg="del">
        <pc:chgData name="Guojin Feng" userId="84eae021-3185-46a5-9718-c161675bf4a6" providerId="ADAL" clId="{A3B3D2C7-8C61-480F-91BA-A68362D3E5A6}" dt="2020-05-12T22:36:39.990" v="38" actId="2696"/>
        <pc:sldMkLst>
          <pc:docMk/>
          <pc:sldMk cId="790273622" sldId="336"/>
        </pc:sldMkLst>
      </pc:sldChg>
      <pc:sldChg chg="del">
        <pc:chgData name="Guojin Feng" userId="84eae021-3185-46a5-9718-c161675bf4a6" providerId="ADAL" clId="{A3B3D2C7-8C61-480F-91BA-A68362D3E5A6}" dt="2020-05-12T22:36:40.103" v="39" actId="2696"/>
        <pc:sldMkLst>
          <pc:docMk/>
          <pc:sldMk cId="3880962252" sldId="337"/>
        </pc:sldMkLst>
      </pc:sldChg>
      <pc:sldChg chg="del">
        <pc:chgData name="Guojin Feng" userId="84eae021-3185-46a5-9718-c161675bf4a6" providerId="ADAL" clId="{A3B3D2C7-8C61-480F-91BA-A68362D3E5A6}" dt="2020-05-12T22:36:40.119" v="40" actId="2696"/>
        <pc:sldMkLst>
          <pc:docMk/>
          <pc:sldMk cId="4071532960" sldId="341"/>
        </pc:sldMkLst>
      </pc:sldChg>
      <pc:sldChg chg="addSp delSp modSp">
        <pc:chgData name="Guojin Feng" userId="84eae021-3185-46a5-9718-c161675bf4a6" providerId="ADAL" clId="{A3B3D2C7-8C61-480F-91BA-A68362D3E5A6}" dt="2020-05-12T23:05:32.230" v="876" actId="12"/>
        <pc:sldMkLst>
          <pc:docMk/>
          <pc:sldMk cId="3964357594" sldId="342"/>
        </pc:sldMkLst>
        <pc:spChg chg="mod">
          <ac:chgData name="Guojin Feng" userId="84eae021-3185-46a5-9718-c161675bf4a6" providerId="ADAL" clId="{A3B3D2C7-8C61-480F-91BA-A68362D3E5A6}" dt="2020-05-12T23:05:32.230" v="876" actId="12"/>
          <ac:spMkLst>
            <pc:docMk/>
            <pc:sldMk cId="3964357594" sldId="342"/>
            <ac:spMk id="6" creationId="{A0CBC90C-736E-4CB7-B40E-9E850367008D}"/>
          </ac:spMkLst>
        </pc:spChg>
        <pc:spChg chg="add">
          <ac:chgData name="Guojin Feng" userId="84eae021-3185-46a5-9718-c161675bf4a6" providerId="ADAL" clId="{A3B3D2C7-8C61-480F-91BA-A68362D3E5A6}" dt="2020-05-12T23:00:05.877" v="666"/>
          <ac:spMkLst>
            <pc:docMk/>
            <pc:sldMk cId="3964357594" sldId="342"/>
            <ac:spMk id="7" creationId="{5BC10987-FD8C-4ADE-A3B8-164E6630FF5E}"/>
          </ac:spMkLst>
        </pc:spChg>
        <pc:spChg chg="del">
          <ac:chgData name="Guojin Feng" userId="84eae021-3185-46a5-9718-c161675bf4a6" providerId="ADAL" clId="{A3B3D2C7-8C61-480F-91BA-A68362D3E5A6}" dt="2020-05-12T23:05:19.288" v="863" actId="478"/>
          <ac:spMkLst>
            <pc:docMk/>
            <pc:sldMk cId="3964357594" sldId="342"/>
            <ac:spMk id="10" creationId="{319636A2-BE18-485A-9290-770BB09E5E91}"/>
          </ac:spMkLst>
        </pc:spChg>
        <pc:spChg chg="del">
          <ac:chgData name="Guojin Feng" userId="84eae021-3185-46a5-9718-c161675bf4a6" providerId="ADAL" clId="{A3B3D2C7-8C61-480F-91BA-A68362D3E5A6}" dt="2020-05-12T22:59:58.835" v="665" actId="478"/>
          <ac:spMkLst>
            <pc:docMk/>
            <pc:sldMk cId="3964357594" sldId="342"/>
            <ac:spMk id="13" creationId="{00000000-0000-0000-0000-000000000000}"/>
          </ac:spMkLst>
        </pc:spChg>
        <pc:graphicFrameChg chg="del">
          <ac:chgData name="Guojin Feng" userId="84eae021-3185-46a5-9718-c161675bf4a6" providerId="ADAL" clId="{A3B3D2C7-8C61-480F-91BA-A68362D3E5A6}" dt="2020-05-12T23:04:53.392" v="850" actId="478"/>
          <ac:graphicFrameMkLst>
            <pc:docMk/>
            <pc:sldMk cId="3964357594" sldId="342"/>
            <ac:graphicFrameMk id="3" creationId="{A28615A0-5006-4BC4-9495-07EF14D97F2A}"/>
          </ac:graphicFrameMkLst>
        </pc:graphicFrameChg>
        <pc:picChg chg="add">
          <ac:chgData name="Guojin Feng" userId="84eae021-3185-46a5-9718-c161675bf4a6" providerId="ADAL" clId="{A3B3D2C7-8C61-480F-91BA-A68362D3E5A6}" dt="2020-05-12T23:00:05.877" v="666"/>
          <ac:picMkLst>
            <pc:docMk/>
            <pc:sldMk cId="3964357594" sldId="342"/>
            <ac:picMk id="8" creationId="{74B9311E-1231-4F81-A5EC-43E63A67A609}"/>
          </ac:picMkLst>
        </pc:picChg>
      </pc:sldChg>
      <pc:sldChg chg="modSp add">
        <pc:chgData name="Guojin Feng" userId="84eae021-3185-46a5-9718-c161675bf4a6" providerId="ADAL" clId="{A3B3D2C7-8C61-480F-91BA-A68362D3E5A6}" dt="2020-05-12T23:06:05.592" v="888" actId="20577"/>
        <pc:sldMkLst>
          <pc:docMk/>
          <pc:sldMk cId="1455112047" sldId="343"/>
        </pc:sldMkLst>
        <pc:spChg chg="mod">
          <ac:chgData name="Guojin Feng" userId="84eae021-3185-46a5-9718-c161675bf4a6" providerId="ADAL" clId="{A3B3D2C7-8C61-480F-91BA-A68362D3E5A6}" dt="2020-05-12T23:06:05.592" v="888" actId="20577"/>
          <ac:spMkLst>
            <pc:docMk/>
            <pc:sldMk cId="1455112047" sldId="343"/>
            <ac:spMk id="6" creationId="{A0CBC90C-736E-4CB7-B40E-9E850367008D}"/>
          </ac:spMkLst>
        </pc:spChg>
      </pc:sldChg>
      <pc:sldMasterChg chg="modSldLayout">
        <pc:chgData name="Guojin Feng" userId="84eae021-3185-46a5-9718-c161675bf4a6" providerId="ADAL" clId="{A3B3D2C7-8C61-480F-91BA-A68362D3E5A6}" dt="2020-05-12T22:39:52.701" v="61" actId="14100"/>
        <pc:sldMasterMkLst>
          <pc:docMk/>
          <pc:sldMasterMk cId="2782357436" sldId="2147483648"/>
        </pc:sldMasterMkLst>
        <pc:sldLayoutChg chg="addSp modSp">
          <pc:chgData name="Guojin Feng" userId="84eae021-3185-46a5-9718-c161675bf4a6" providerId="ADAL" clId="{A3B3D2C7-8C61-480F-91BA-A68362D3E5A6}" dt="2020-05-12T22:38:34.775" v="51" actId="6549"/>
          <pc:sldLayoutMkLst>
            <pc:docMk/>
            <pc:sldMasterMk cId="2782357436" sldId="2147483648"/>
            <pc:sldLayoutMk cId="3386583235" sldId="2147483649"/>
          </pc:sldLayoutMkLst>
          <pc:spChg chg="mod">
            <ac:chgData name="Guojin Feng" userId="84eae021-3185-46a5-9718-c161675bf4a6" providerId="ADAL" clId="{A3B3D2C7-8C61-480F-91BA-A68362D3E5A6}" dt="2020-05-12T22:38:34.775" v="51" actId="6549"/>
            <ac:spMkLst>
              <pc:docMk/>
              <pc:sldMasterMk cId="2782357436" sldId="2147483648"/>
              <pc:sldLayoutMk cId="3386583235" sldId="2147483649"/>
              <ac:spMk id="3" creationId="{00000000-0000-0000-0000-000000000000}"/>
            </ac:spMkLst>
          </pc:spChg>
          <pc:grpChg chg="add">
            <ac:chgData name="Guojin Feng" userId="84eae021-3185-46a5-9718-c161675bf4a6" providerId="ADAL" clId="{A3B3D2C7-8C61-480F-91BA-A68362D3E5A6}" dt="2020-05-12T22:37:14.388" v="41"/>
            <ac:grpSpMkLst>
              <pc:docMk/>
              <pc:sldMasterMk cId="2782357436" sldId="2147483648"/>
              <pc:sldLayoutMk cId="3386583235" sldId="2147483649"/>
              <ac:grpSpMk id="8" creationId="{0A2EE45E-8571-4C24-8673-0E409E67EA4B}"/>
            </ac:grpSpMkLst>
          </pc:grpChg>
          <pc:picChg chg="add">
            <ac:chgData name="Guojin Feng" userId="84eae021-3185-46a5-9718-c161675bf4a6" providerId="ADAL" clId="{A3B3D2C7-8C61-480F-91BA-A68362D3E5A6}" dt="2020-05-12T22:37:14.388" v="41"/>
            <ac:picMkLst>
              <pc:docMk/>
              <pc:sldMasterMk cId="2782357436" sldId="2147483648"/>
              <pc:sldLayoutMk cId="3386583235" sldId="2147483649"/>
              <ac:picMk id="7" creationId="{309DFCFD-F9DD-4728-88C8-78D02B42025F}"/>
            </ac:picMkLst>
          </pc:picChg>
        </pc:sldLayoutChg>
        <pc:sldLayoutChg chg="delSp modSp">
          <pc:chgData name="Guojin Feng" userId="84eae021-3185-46a5-9718-c161675bf4a6" providerId="ADAL" clId="{A3B3D2C7-8C61-480F-91BA-A68362D3E5A6}" dt="2020-05-12T22:39:52.701" v="61" actId="14100"/>
          <pc:sldLayoutMkLst>
            <pc:docMk/>
            <pc:sldMasterMk cId="2782357436" sldId="2147483648"/>
            <pc:sldLayoutMk cId="3284297605" sldId="2147483660"/>
          </pc:sldLayoutMkLst>
          <pc:spChg chg="del">
            <ac:chgData name="Guojin Feng" userId="84eae021-3185-46a5-9718-c161675bf4a6" providerId="ADAL" clId="{A3B3D2C7-8C61-480F-91BA-A68362D3E5A6}" dt="2020-05-12T22:39:16.568" v="53" actId="478"/>
            <ac:spMkLst>
              <pc:docMk/>
              <pc:sldMasterMk cId="2782357436" sldId="2147483648"/>
              <pc:sldLayoutMk cId="3284297605" sldId="2147483660"/>
              <ac:spMk id="4" creationId="{00000000-0000-0000-0000-000000000000}"/>
            </ac:spMkLst>
          </pc:spChg>
          <pc:picChg chg="mod">
            <ac:chgData name="Guojin Feng" userId="84eae021-3185-46a5-9718-c161675bf4a6" providerId="ADAL" clId="{A3B3D2C7-8C61-480F-91BA-A68362D3E5A6}" dt="2020-05-12T22:39:52.701" v="61" actId="14100"/>
            <ac:picMkLst>
              <pc:docMk/>
              <pc:sldMasterMk cId="2782357436" sldId="2147483648"/>
              <pc:sldLayoutMk cId="3284297605" sldId="2147483660"/>
              <ac:picMk id="5" creationId="{00000000-0000-0000-0000-000000000000}"/>
            </ac:picMkLst>
          </pc:picChg>
        </pc:sldLayoutChg>
      </pc:sldMasterChg>
    </pc:docChg>
  </pc:docChgLst>
  <pc:docChgLst>
    <pc:chgData name="Guojin Feng" userId="84eae021-3185-46a5-9718-c161675bf4a6" providerId="ADAL" clId="{C487C1AA-E0BE-43E0-92F0-0637B7C055C2}"/>
    <pc:docChg chg="custSel modSld modMainMaster">
      <pc:chgData name="Guojin Feng" userId="84eae021-3185-46a5-9718-c161675bf4a6" providerId="ADAL" clId="{C487C1AA-E0BE-43E0-92F0-0637B7C055C2}" dt="2020-05-15T22:05:45.811" v="74" actId="20577"/>
      <pc:docMkLst>
        <pc:docMk/>
      </pc:docMkLst>
      <pc:sldChg chg="delSp modSp">
        <pc:chgData name="Guojin Feng" userId="84eae021-3185-46a5-9718-c161675bf4a6" providerId="ADAL" clId="{C487C1AA-E0BE-43E0-92F0-0637B7C055C2}" dt="2020-05-15T22:05:45.811" v="74" actId="20577"/>
        <pc:sldMkLst>
          <pc:docMk/>
          <pc:sldMk cId="2646972128" sldId="329"/>
        </pc:sldMkLst>
        <pc:spChg chg="del">
          <ac:chgData name="Guojin Feng" userId="84eae021-3185-46a5-9718-c161675bf4a6" providerId="ADAL" clId="{C487C1AA-E0BE-43E0-92F0-0637B7C055C2}" dt="2020-05-15T22:04:47.565" v="9" actId="478"/>
          <ac:spMkLst>
            <pc:docMk/>
            <pc:sldMk cId="2646972128" sldId="329"/>
            <ac:spMk id="7" creationId="{44D94835-4AD3-4A03-BD72-4316AF1389A2}"/>
          </ac:spMkLst>
        </pc:spChg>
        <pc:spChg chg="mod">
          <ac:chgData name="Guojin Feng" userId="84eae021-3185-46a5-9718-c161675bf4a6" providerId="ADAL" clId="{C487C1AA-E0BE-43E0-92F0-0637B7C055C2}" dt="2020-05-15T22:05:45.811" v="74" actId="20577"/>
          <ac:spMkLst>
            <pc:docMk/>
            <pc:sldMk cId="2646972128" sldId="329"/>
            <ac:spMk id="10" creationId="{F8E89AFF-344D-4BB2-85EF-3509E84036F1}"/>
          </ac:spMkLst>
        </pc:spChg>
        <pc:spChg chg="del mod">
          <ac:chgData name="Guojin Feng" userId="84eae021-3185-46a5-9718-c161675bf4a6" providerId="ADAL" clId="{C487C1AA-E0BE-43E0-92F0-0637B7C055C2}" dt="2020-05-15T22:04:32.907" v="5" actId="478"/>
          <ac:spMkLst>
            <pc:docMk/>
            <pc:sldMk cId="2646972128" sldId="329"/>
            <ac:spMk id="13" creationId="{00000000-0000-0000-0000-000000000000}"/>
          </ac:spMkLst>
        </pc:spChg>
        <pc:spChg chg="del">
          <ac:chgData name="Guojin Feng" userId="84eae021-3185-46a5-9718-c161675bf4a6" providerId="ADAL" clId="{C487C1AA-E0BE-43E0-92F0-0637B7C055C2}" dt="2020-05-15T22:04:40.577" v="8" actId="478"/>
          <ac:spMkLst>
            <pc:docMk/>
            <pc:sldMk cId="2646972128" sldId="329"/>
            <ac:spMk id="32" creationId="{DDB45AB7-59F7-46BD-B0DD-F70322536E45}"/>
          </ac:spMkLst>
        </pc:spChg>
        <pc:graphicFrameChg chg="del">
          <ac:chgData name="Guojin Feng" userId="84eae021-3185-46a5-9718-c161675bf4a6" providerId="ADAL" clId="{C487C1AA-E0BE-43E0-92F0-0637B7C055C2}" dt="2020-05-15T22:04:40.577" v="8" actId="478"/>
          <ac:graphicFrameMkLst>
            <pc:docMk/>
            <pc:sldMk cId="2646972128" sldId="329"/>
            <ac:graphicFrameMk id="4" creationId="{B5910285-25DF-4D9D-B109-E95AA2B8A677}"/>
          </ac:graphicFrameMkLst>
        </pc:graphicFrameChg>
        <pc:graphicFrameChg chg="del">
          <ac:chgData name="Guojin Feng" userId="84eae021-3185-46a5-9718-c161675bf4a6" providerId="ADAL" clId="{C487C1AA-E0BE-43E0-92F0-0637B7C055C2}" dt="2020-05-15T22:04:47.565" v="9" actId="478"/>
          <ac:graphicFrameMkLst>
            <pc:docMk/>
            <pc:sldMk cId="2646972128" sldId="329"/>
            <ac:graphicFrameMk id="36" creationId="{FF2EFDCF-CCF8-4AC2-AB88-B44286433B8A}"/>
          </ac:graphicFrameMkLst>
        </pc:graphicFrameChg>
        <pc:picChg chg="del mod">
          <ac:chgData name="Guojin Feng" userId="84eae021-3185-46a5-9718-c161675bf4a6" providerId="ADAL" clId="{C487C1AA-E0BE-43E0-92F0-0637B7C055C2}" dt="2020-05-15T22:04:31.620" v="3" actId="478"/>
          <ac:picMkLst>
            <pc:docMk/>
            <pc:sldMk cId="2646972128" sldId="329"/>
            <ac:picMk id="2" creationId="{08EE2DB6-62D1-4CD0-9377-1FF9210E70D6}"/>
          </ac:picMkLst>
        </pc:picChg>
        <pc:cxnChg chg="del">
          <ac:chgData name="Guojin Feng" userId="84eae021-3185-46a5-9718-c161675bf4a6" providerId="ADAL" clId="{C487C1AA-E0BE-43E0-92F0-0637B7C055C2}" dt="2020-05-15T22:04:40.577" v="8" actId="478"/>
          <ac:cxnSpMkLst>
            <pc:docMk/>
            <pc:sldMk cId="2646972128" sldId="329"/>
            <ac:cxnSpMk id="33" creationId="{5758BA13-CB02-459C-96D5-6BA1C28DAC4B}"/>
          </ac:cxnSpMkLst>
        </pc:cxnChg>
      </pc:sldChg>
      <pc:sldChg chg="delSp">
        <pc:chgData name="Guojin Feng" userId="84eae021-3185-46a5-9718-c161675bf4a6" providerId="ADAL" clId="{C487C1AA-E0BE-43E0-92F0-0637B7C055C2}" dt="2020-05-15T22:04:30.275" v="1" actId="478"/>
        <pc:sldMkLst>
          <pc:docMk/>
          <pc:sldMk cId="3964357594" sldId="342"/>
        </pc:sldMkLst>
        <pc:spChg chg="del">
          <ac:chgData name="Guojin Feng" userId="84eae021-3185-46a5-9718-c161675bf4a6" providerId="ADAL" clId="{C487C1AA-E0BE-43E0-92F0-0637B7C055C2}" dt="2020-05-15T22:04:29.863" v="0" actId="478"/>
          <ac:spMkLst>
            <pc:docMk/>
            <pc:sldMk cId="3964357594" sldId="342"/>
            <ac:spMk id="7" creationId="{5BC10987-FD8C-4ADE-A3B8-164E6630FF5E}"/>
          </ac:spMkLst>
        </pc:spChg>
        <pc:picChg chg="del">
          <ac:chgData name="Guojin Feng" userId="84eae021-3185-46a5-9718-c161675bf4a6" providerId="ADAL" clId="{C487C1AA-E0BE-43E0-92F0-0637B7C055C2}" dt="2020-05-15T22:04:30.275" v="1" actId="478"/>
          <ac:picMkLst>
            <pc:docMk/>
            <pc:sldMk cId="3964357594" sldId="342"/>
            <ac:picMk id="8" creationId="{74B9311E-1231-4F81-A5EC-43E63A67A609}"/>
          </ac:picMkLst>
        </pc:picChg>
      </pc:sldChg>
      <pc:sldChg chg="delSp">
        <pc:chgData name="Guojin Feng" userId="84eae021-3185-46a5-9718-c161675bf4a6" providerId="ADAL" clId="{C487C1AA-E0BE-43E0-92F0-0637B7C055C2}" dt="2020-05-15T22:04:52.139" v="11" actId="478"/>
        <pc:sldMkLst>
          <pc:docMk/>
          <pc:sldMk cId="1455112047" sldId="343"/>
        </pc:sldMkLst>
        <pc:spChg chg="del">
          <ac:chgData name="Guojin Feng" userId="84eae021-3185-46a5-9718-c161675bf4a6" providerId="ADAL" clId="{C487C1AA-E0BE-43E0-92F0-0637B7C055C2}" dt="2020-05-15T22:04:51.740" v="10" actId="478"/>
          <ac:spMkLst>
            <pc:docMk/>
            <pc:sldMk cId="1455112047" sldId="343"/>
            <ac:spMk id="7" creationId="{5BC10987-FD8C-4ADE-A3B8-164E6630FF5E}"/>
          </ac:spMkLst>
        </pc:spChg>
        <pc:picChg chg="del">
          <ac:chgData name="Guojin Feng" userId="84eae021-3185-46a5-9718-c161675bf4a6" providerId="ADAL" clId="{C487C1AA-E0BE-43E0-92F0-0637B7C055C2}" dt="2020-05-15T22:04:52.139" v="11" actId="478"/>
          <ac:picMkLst>
            <pc:docMk/>
            <pc:sldMk cId="1455112047" sldId="343"/>
            <ac:picMk id="8" creationId="{74B9311E-1231-4F81-A5EC-43E63A67A609}"/>
          </ac:picMkLst>
        </pc:picChg>
      </pc:sldChg>
      <pc:sldMasterChg chg="modSldLayout">
        <pc:chgData name="Guojin Feng" userId="84eae021-3185-46a5-9718-c161675bf4a6" providerId="ADAL" clId="{C487C1AA-E0BE-43E0-92F0-0637B7C055C2}" dt="2020-05-15T22:05:29.934" v="72" actId="1076"/>
        <pc:sldMasterMkLst>
          <pc:docMk/>
          <pc:sldMasterMk cId="2782357436" sldId="2147483648"/>
        </pc:sldMasterMkLst>
        <pc:sldLayoutChg chg="modSp">
          <pc:chgData name="Guojin Feng" userId="84eae021-3185-46a5-9718-c161675bf4a6" providerId="ADAL" clId="{C487C1AA-E0BE-43E0-92F0-0637B7C055C2}" dt="2020-05-15T22:05:29.934" v="72" actId="1076"/>
          <pc:sldLayoutMkLst>
            <pc:docMk/>
            <pc:sldMasterMk cId="2782357436" sldId="2147483648"/>
            <pc:sldLayoutMk cId="3284297605" sldId="2147483660"/>
          </pc:sldLayoutMkLst>
          <pc:spChg chg="mod">
            <ac:chgData name="Guojin Feng" userId="84eae021-3185-46a5-9718-c161675bf4a6" providerId="ADAL" clId="{C487C1AA-E0BE-43E0-92F0-0637B7C055C2}" dt="2020-05-15T22:05:29.934" v="72" actId="1076"/>
            <ac:spMkLst>
              <pc:docMk/>
              <pc:sldMasterMk cId="2782357436" sldId="2147483648"/>
              <pc:sldLayoutMk cId="3284297605" sldId="2147483660"/>
              <ac:spMk id="7" creationId="{00000000-0000-0000-0000-000000000000}"/>
            </ac:spMkLst>
          </pc:spChg>
        </pc:sldLayoutChg>
      </pc:sldMasterChg>
    </pc:docChg>
  </pc:docChgLst>
  <pc:docChgLst>
    <pc:chgData name="Guojin Feng" userId="84eae021-3185-46a5-9718-c161675bf4a6" providerId="ADAL" clId="{A3558846-3D9C-4633-94EF-8ADCE2A7637B}"/>
    <pc:docChg chg="undo custSel addSld delSld modSld">
      <pc:chgData name="Guojin Feng" userId="84eae021-3185-46a5-9718-c161675bf4a6" providerId="ADAL" clId="{A3558846-3D9C-4633-94EF-8ADCE2A7637B}" dt="2020-05-18T09:00:22.307" v="1297" actId="12"/>
      <pc:docMkLst>
        <pc:docMk/>
      </pc:docMkLst>
      <pc:sldChg chg="modSp">
        <pc:chgData name="Guojin Feng" userId="84eae021-3185-46a5-9718-c161675bf4a6" providerId="ADAL" clId="{A3558846-3D9C-4633-94EF-8ADCE2A7637B}" dt="2020-05-18T08:46:58.201" v="904" actId="113"/>
        <pc:sldMkLst>
          <pc:docMk/>
          <pc:sldMk cId="1610911026" sldId="324"/>
        </pc:sldMkLst>
        <pc:spChg chg="mod">
          <ac:chgData name="Guojin Feng" userId="84eae021-3185-46a5-9718-c161675bf4a6" providerId="ADAL" clId="{A3558846-3D9C-4633-94EF-8ADCE2A7637B}" dt="2020-05-18T08:04:04.698" v="27" actId="20577"/>
          <ac:spMkLst>
            <pc:docMk/>
            <pc:sldMk cId="1610911026" sldId="324"/>
            <ac:spMk id="2" creationId="{00000000-0000-0000-0000-000000000000}"/>
          </ac:spMkLst>
        </pc:spChg>
        <pc:spChg chg="mod">
          <ac:chgData name="Guojin Feng" userId="84eae021-3185-46a5-9718-c161675bf4a6" providerId="ADAL" clId="{A3558846-3D9C-4633-94EF-8ADCE2A7637B}" dt="2020-05-18T08:46:58.201" v="904" actId="113"/>
          <ac:spMkLst>
            <pc:docMk/>
            <pc:sldMk cId="1610911026" sldId="324"/>
            <ac:spMk id="22" creationId="{9DDCD5CE-6C20-48FD-A55F-0FC63CB4BF52}"/>
          </ac:spMkLst>
        </pc:spChg>
        <pc:spChg chg="mod">
          <ac:chgData name="Guojin Feng" userId="84eae021-3185-46a5-9718-c161675bf4a6" providerId="ADAL" clId="{A3558846-3D9C-4633-94EF-8ADCE2A7637B}" dt="2020-05-18T08:04:09.634" v="29" actId="20577"/>
          <ac:spMkLst>
            <pc:docMk/>
            <pc:sldMk cId="1610911026" sldId="324"/>
            <ac:spMk id="23" creationId="{BD9A5B67-99D7-4CE7-B7F2-62BC7A69CCEF}"/>
          </ac:spMkLst>
        </pc:spChg>
      </pc:sldChg>
      <pc:sldChg chg="addSp modSp modAnim">
        <pc:chgData name="Guojin Feng" userId="84eae021-3185-46a5-9718-c161675bf4a6" providerId="ADAL" clId="{A3558846-3D9C-4633-94EF-8ADCE2A7637B}" dt="2020-05-18T08:56:43.286" v="1275" actId="20577"/>
        <pc:sldMkLst>
          <pc:docMk/>
          <pc:sldMk cId="2646972128" sldId="329"/>
        </pc:sldMkLst>
        <pc:spChg chg="add mod">
          <ac:chgData name="Guojin Feng" userId="84eae021-3185-46a5-9718-c161675bf4a6" providerId="ADAL" clId="{A3558846-3D9C-4633-94EF-8ADCE2A7637B}" dt="2020-05-18T08:56:43.286" v="1275" actId="20577"/>
          <ac:spMkLst>
            <pc:docMk/>
            <pc:sldMk cId="2646972128" sldId="329"/>
            <ac:spMk id="2" creationId="{5F2E407B-BC2B-4C98-8BD9-48B89A2C0423}"/>
          </ac:spMkLst>
        </pc:spChg>
        <pc:spChg chg="add mod">
          <ac:chgData name="Guojin Feng" userId="84eae021-3185-46a5-9718-c161675bf4a6" providerId="ADAL" clId="{A3558846-3D9C-4633-94EF-8ADCE2A7637B}" dt="2020-05-18T08:07:54.067" v="240" actId="20577"/>
          <ac:spMkLst>
            <pc:docMk/>
            <pc:sldMk cId="2646972128" sldId="329"/>
            <ac:spMk id="3" creationId="{C11D9A72-2F64-497F-9EE7-42EC18CD6052}"/>
          </ac:spMkLst>
        </pc:spChg>
        <pc:spChg chg="mod">
          <ac:chgData name="Guojin Feng" userId="84eae021-3185-46a5-9718-c161675bf4a6" providerId="ADAL" clId="{A3558846-3D9C-4633-94EF-8ADCE2A7637B}" dt="2020-05-18T08:56:18.838" v="1271" actId="20577"/>
          <ac:spMkLst>
            <pc:docMk/>
            <pc:sldMk cId="2646972128" sldId="329"/>
            <ac:spMk id="10" creationId="{F8E89AFF-344D-4BB2-85EF-3509E84036F1}"/>
          </ac:spMkLst>
        </pc:spChg>
      </pc:sldChg>
      <pc:sldChg chg="modSp add">
        <pc:chgData name="Guojin Feng" userId="84eae021-3185-46a5-9718-c161675bf4a6" providerId="ADAL" clId="{A3558846-3D9C-4633-94EF-8ADCE2A7637B}" dt="2020-05-18T08:55:39.777" v="1258" actId="948"/>
        <pc:sldMkLst>
          <pc:docMk/>
          <pc:sldMk cId="0" sldId="342"/>
        </pc:sldMkLst>
        <pc:spChg chg="mod">
          <ac:chgData name="Guojin Feng" userId="84eae021-3185-46a5-9718-c161675bf4a6" providerId="ADAL" clId="{A3558846-3D9C-4633-94EF-8ADCE2A7637B}" dt="2020-05-18T08:55:39.777" v="1258" actId="948"/>
          <ac:spMkLst>
            <pc:docMk/>
            <pc:sldMk cId="0" sldId="342"/>
            <ac:spMk id="3" creationId="{00000000-0000-0000-0000-000000000000}"/>
          </ac:spMkLst>
        </pc:spChg>
      </pc:sldChg>
      <pc:sldChg chg="del">
        <pc:chgData name="Guojin Feng" userId="84eae021-3185-46a5-9718-c161675bf4a6" providerId="ADAL" clId="{A3558846-3D9C-4633-94EF-8ADCE2A7637B}" dt="2020-05-18T08:05:10.451" v="43" actId="2696"/>
        <pc:sldMkLst>
          <pc:docMk/>
          <pc:sldMk cId="3964357594" sldId="342"/>
        </pc:sldMkLst>
      </pc:sldChg>
      <pc:sldChg chg="addSp delSp modSp">
        <pc:chgData name="Guojin Feng" userId="84eae021-3185-46a5-9718-c161675bf4a6" providerId="ADAL" clId="{A3558846-3D9C-4633-94EF-8ADCE2A7637B}" dt="2020-05-18T08:45:48.017" v="898" actId="27309"/>
        <pc:sldMkLst>
          <pc:docMk/>
          <pc:sldMk cId="1455112047" sldId="343"/>
        </pc:sldMkLst>
        <pc:spChg chg="add mod">
          <ac:chgData name="Guojin Feng" userId="84eae021-3185-46a5-9718-c161675bf4a6" providerId="ADAL" clId="{A3558846-3D9C-4633-94EF-8ADCE2A7637B}" dt="2020-05-18T08:06:06.843" v="56" actId="113"/>
          <ac:spMkLst>
            <pc:docMk/>
            <pc:sldMk cId="1455112047" sldId="343"/>
            <ac:spMk id="3" creationId="{F772B1EA-60BA-4AED-9E8E-38A315D53877}"/>
          </ac:spMkLst>
        </pc:spChg>
        <pc:spChg chg="mod">
          <ac:chgData name="Guojin Feng" userId="84eae021-3185-46a5-9718-c161675bf4a6" providerId="ADAL" clId="{A3558846-3D9C-4633-94EF-8ADCE2A7637B}" dt="2020-05-18T08:44:52.796" v="895" actId="6549"/>
          <ac:spMkLst>
            <pc:docMk/>
            <pc:sldMk cId="1455112047" sldId="343"/>
            <ac:spMk id="6" creationId="{A0CBC90C-736E-4CB7-B40E-9E850367008D}"/>
          </ac:spMkLst>
        </pc:spChg>
        <pc:graphicFrameChg chg="add del modGraphic">
          <ac:chgData name="Guojin Feng" userId="84eae021-3185-46a5-9718-c161675bf4a6" providerId="ADAL" clId="{A3558846-3D9C-4633-94EF-8ADCE2A7637B}" dt="2020-05-18T08:45:48.017" v="898" actId="27309"/>
          <ac:graphicFrameMkLst>
            <pc:docMk/>
            <pc:sldMk cId="1455112047" sldId="343"/>
            <ac:graphicFrameMk id="4" creationId="{05AFF822-2915-47A9-A896-F201A9873FC7}"/>
          </ac:graphicFrameMkLst>
        </pc:graphicFrameChg>
      </pc:sldChg>
      <pc:sldChg chg="modSp add">
        <pc:chgData name="Guojin Feng" userId="84eae021-3185-46a5-9718-c161675bf4a6" providerId="ADAL" clId="{A3558846-3D9C-4633-94EF-8ADCE2A7637B}" dt="2020-05-18T08:54:47.471" v="1257" actId="20577"/>
        <pc:sldMkLst>
          <pc:docMk/>
          <pc:sldMk cId="0" sldId="344"/>
        </pc:sldMkLst>
        <pc:graphicFrameChg chg="mod modGraphic">
          <ac:chgData name="Guojin Feng" userId="84eae021-3185-46a5-9718-c161675bf4a6" providerId="ADAL" clId="{A3558846-3D9C-4633-94EF-8ADCE2A7637B}" dt="2020-05-18T08:54:47.471" v="1257" actId="20577"/>
          <ac:graphicFrameMkLst>
            <pc:docMk/>
            <pc:sldMk cId="0" sldId="344"/>
            <ac:graphicFrameMk id="36" creationId="{00000000-0000-0000-0000-000000000000}"/>
          </ac:graphicFrameMkLst>
        </pc:graphicFrameChg>
      </pc:sldChg>
      <pc:sldChg chg="modSp add">
        <pc:chgData name="Guojin Feng" userId="84eae021-3185-46a5-9718-c161675bf4a6" providerId="ADAL" clId="{A3558846-3D9C-4633-94EF-8ADCE2A7637B}" dt="2020-05-18T08:55:48.709" v="1259" actId="948"/>
        <pc:sldMkLst>
          <pc:docMk/>
          <pc:sldMk cId="0" sldId="345"/>
        </pc:sldMkLst>
        <pc:spChg chg="mod">
          <ac:chgData name="Guojin Feng" userId="84eae021-3185-46a5-9718-c161675bf4a6" providerId="ADAL" clId="{A3558846-3D9C-4633-94EF-8ADCE2A7637B}" dt="2020-05-18T08:55:48.709" v="1259" actId="948"/>
          <ac:spMkLst>
            <pc:docMk/>
            <pc:sldMk cId="0" sldId="345"/>
            <ac:spMk id="2" creationId="{00000000-0000-0000-0000-000000000000}"/>
          </ac:spMkLst>
        </pc:spChg>
      </pc:sldChg>
      <pc:sldChg chg="add del">
        <pc:chgData name="Guojin Feng" userId="84eae021-3185-46a5-9718-c161675bf4a6" providerId="ADAL" clId="{A3558846-3D9C-4633-94EF-8ADCE2A7637B}" dt="2020-05-18T08:46:37.088" v="899" actId="2696"/>
        <pc:sldMkLst>
          <pc:docMk/>
          <pc:sldMk cId="204707935" sldId="346"/>
        </pc:sldMkLst>
      </pc:sldChg>
      <pc:sldChg chg="addSp delSp modSp add modAnim">
        <pc:chgData name="Guojin Feng" userId="84eae021-3185-46a5-9718-c161675bf4a6" providerId="ADAL" clId="{A3558846-3D9C-4633-94EF-8ADCE2A7637B}" dt="2020-05-18T08:31:10.570" v="807"/>
        <pc:sldMkLst>
          <pc:docMk/>
          <pc:sldMk cId="2151430603" sldId="347"/>
        </pc:sldMkLst>
        <pc:spChg chg="add mod">
          <ac:chgData name="Guojin Feng" userId="84eae021-3185-46a5-9718-c161675bf4a6" providerId="ADAL" clId="{A3558846-3D9C-4633-94EF-8ADCE2A7637B}" dt="2020-05-18T08:28:42.934" v="692" actId="20577"/>
          <ac:spMkLst>
            <pc:docMk/>
            <pc:sldMk cId="2151430603" sldId="347"/>
            <ac:spMk id="3" creationId="{B544E138-8FD1-497C-9C84-8476A90F5610}"/>
          </ac:spMkLst>
        </pc:spChg>
        <pc:spChg chg="add mod ord">
          <ac:chgData name="Guojin Feng" userId="84eae021-3185-46a5-9718-c161675bf4a6" providerId="ADAL" clId="{A3558846-3D9C-4633-94EF-8ADCE2A7637B}" dt="2020-05-18T08:28:26.025" v="690" actId="207"/>
          <ac:spMkLst>
            <pc:docMk/>
            <pc:sldMk cId="2151430603" sldId="347"/>
            <ac:spMk id="5" creationId="{2436A654-3595-4637-BF0B-598CE3BF6248}"/>
          </ac:spMkLst>
        </pc:spChg>
        <pc:spChg chg="add mod">
          <ac:chgData name="Guojin Feng" userId="84eae021-3185-46a5-9718-c161675bf4a6" providerId="ADAL" clId="{A3558846-3D9C-4633-94EF-8ADCE2A7637B}" dt="2020-05-18T08:30:04.233" v="804" actId="108"/>
          <ac:spMkLst>
            <pc:docMk/>
            <pc:sldMk cId="2151430603" sldId="347"/>
            <ac:spMk id="6" creationId="{4CE60E1C-108C-480E-B28B-9C984D2E0385}"/>
          </ac:spMkLst>
        </pc:spChg>
        <pc:spChg chg="mod">
          <ac:chgData name="Guojin Feng" userId="84eae021-3185-46a5-9718-c161675bf4a6" providerId="ADAL" clId="{A3558846-3D9C-4633-94EF-8ADCE2A7637B}" dt="2020-05-18T08:24:50.299" v="602" actId="1076"/>
          <ac:spMkLst>
            <pc:docMk/>
            <pc:sldMk cId="2151430603" sldId="347"/>
            <ac:spMk id="7" creationId="{44D94835-4AD3-4A03-BD72-4316AF1389A2}"/>
          </ac:spMkLst>
        </pc:spChg>
        <pc:spChg chg="mod">
          <ac:chgData name="Guojin Feng" userId="84eae021-3185-46a5-9718-c161675bf4a6" providerId="ADAL" clId="{A3558846-3D9C-4633-94EF-8ADCE2A7637B}" dt="2020-05-18T08:24:27.702" v="601" actId="20577"/>
          <ac:spMkLst>
            <pc:docMk/>
            <pc:sldMk cId="2151430603" sldId="347"/>
            <ac:spMk id="10" creationId="{F8E89AFF-344D-4BB2-85EF-3509E84036F1}"/>
          </ac:spMkLst>
        </pc:spChg>
        <pc:spChg chg="add del mod">
          <ac:chgData name="Guojin Feng" userId="84eae021-3185-46a5-9718-c161675bf4a6" providerId="ADAL" clId="{A3558846-3D9C-4633-94EF-8ADCE2A7637B}" dt="2020-05-18T08:25:01.048" v="606"/>
          <ac:spMkLst>
            <pc:docMk/>
            <pc:sldMk cId="2151430603" sldId="347"/>
            <ac:spMk id="12" creationId="{3E6754A5-1707-4766-A925-448B58743788}"/>
          </ac:spMkLst>
        </pc:spChg>
        <pc:spChg chg="mod">
          <ac:chgData name="Guojin Feng" userId="84eae021-3185-46a5-9718-c161675bf4a6" providerId="ADAL" clId="{A3558846-3D9C-4633-94EF-8ADCE2A7637B}" dt="2020-05-18T08:22:23.558" v="573" actId="20577"/>
          <ac:spMkLst>
            <pc:docMk/>
            <pc:sldMk cId="2151430603" sldId="347"/>
            <ac:spMk id="13" creationId="{00000000-0000-0000-0000-000000000000}"/>
          </ac:spMkLst>
        </pc:spChg>
        <pc:spChg chg="add">
          <ac:chgData name="Guojin Feng" userId="84eae021-3185-46a5-9718-c161675bf4a6" providerId="ADAL" clId="{A3558846-3D9C-4633-94EF-8ADCE2A7637B}" dt="2020-05-18T08:25:18.867" v="609"/>
          <ac:spMkLst>
            <pc:docMk/>
            <pc:sldMk cId="2151430603" sldId="347"/>
            <ac:spMk id="16" creationId="{396B8358-32DC-4580-8F30-3AA2C9E3BF6D}"/>
          </ac:spMkLst>
        </pc:spChg>
        <pc:graphicFrameChg chg="add del mod">
          <ac:chgData name="Guojin Feng" userId="84eae021-3185-46a5-9718-c161675bf4a6" providerId="ADAL" clId="{A3558846-3D9C-4633-94EF-8ADCE2A7637B}" dt="2020-05-18T08:25:01.048" v="606"/>
          <ac:graphicFrameMkLst>
            <pc:docMk/>
            <pc:sldMk cId="2151430603" sldId="347"/>
            <ac:graphicFrameMk id="11" creationId="{CB71024A-161B-437C-A7F2-EFA4677F6CF8}"/>
          </ac:graphicFrameMkLst>
        </pc:graphicFrameChg>
        <pc:graphicFrameChg chg="add">
          <ac:chgData name="Guojin Feng" userId="84eae021-3185-46a5-9718-c161675bf4a6" providerId="ADAL" clId="{A3558846-3D9C-4633-94EF-8ADCE2A7637B}" dt="2020-05-18T08:25:18.867" v="609"/>
          <ac:graphicFrameMkLst>
            <pc:docMk/>
            <pc:sldMk cId="2151430603" sldId="347"/>
            <ac:graphicFrameMk id="15" creationId="{535D512B-2322-4F78-B47E-E0EB4710B56A}"/>
          </ac:graphicFrameMkLst>
        </pc:graphicFrameChg>
        <pc:graphicFrameChg chg="mod">
          <ac:chgData name="Guojin Feng" userId="84eae021-3185-46a5-9718-c161675bf4a6" providerId="ADAL" clId="{A3558846-3D9C-4633-94EF-8ADCE2A7637B}" dt="2020-05-18T08:30:01.855" v="803"/>
          <ac:graphicFrameMkLst>
            <pc:docMk/>
            <pc:sldMk cId="2151430603" sldId="347"/>
            <ac:graphicFrameMk id="36" creationId="{FF2EFDCF-CCF8-4AC2-AB88-B44286433B8A}"/>
          </ac:graphicFrameMkLst>
        </pc:graphicFrameChg>
        <pc:cxnChg chg="add del mod">
          <ac:chgData name="Guojin Feng" userId="84eae021-3185-46a5-9718-c161675bf4a6" providerId="ADAL" clId="{A3558846-3D9C-4633-94EF-8ADCE2A7637B}" dt="2020-05-18T08:25:01.048" v="606"/>
          <ac:cxnSpMkLst>
            <pc:docMk/>
            <pc:sldMk cId="2151430603" sldId="347"/>
            <ac:cxnSpMk id="14" creationId="{2CB64F27-2A76-470A-937E-59DCEB1B96B7}"/>
          </ac:cxnSpMkLst>
        </pc:cxnChg>
        <pc:cxnChg chg="add">
          <ac:chgData name="Guojin Feng" userId="84eae021-3185-46a5-9718-c161675bf4a6" providerId="ADAL" clId="{A3558846-3D9C-4633-94EF-8ADCE2A7637B}" dt="2020-05-18T08:25:18.867" v="609"/>
          <ac:cxnSpMkLst>
            <pc:docMk/>
            <pc:sldMk cId="2151430603" sldId="347"/>
            <ac:cxnSpMk id="17" creationId="{EB1D20F0-1415-4F70-9395-91629B955A78}"/>
          </ac:cxnSpMkLst>
        </pc:cxnChg>
      </pc:sldChg>
      <pc:sldChg chg="add">
        <pc:chgData name="Guojin Feng" userId="84eae021-3185-46a5-9718-c161675bf4a6" providerId="ADAL" clId="{A3558846-3D9C-4633-94EF-8ADCE2A7637B}" dt="2020-05-18T08:23:34.699" v="598"/>
        <pc:sldMkLst>
          <pc:docMk/>
          <pc:sldMk cId="1146599033" sldId="348"/>
        </pc:sldMkLst>
      </pc:sldChg>
      <pc:sldChg chg="modSp add">
        <pc:chgData name="Guojin Feng" userId="84eae021-3185-46a5-9718-c161675bf4a6" providerId="ADAL" clId="{A3558846-3D9C-4633-94EF-8ADCE2A7637B}" dt="2020-05-18T08:59:50.071" v="1295" actId="20577"/>
        <pc:sldMkLst>
          <pc:docMk/>
          <pc:sldMk cId="3964357594" sldId="349"/>
        </pc:sldMkLst>
        <pc:spChg chg="mod">
          <ac:chgData name="Guojin Feng" userId="84eae021-3185-46a5-9718-c161675bf4a6" providerId="ADAL" clId="{A3558846-3D9C-4633-94EF-8ADCE2A7637B}" dt="2020-05-18T08:59:50.071" v="1295" actId="20577"/>
          <ac:spMkLst>
            <pc:docMk/>
            <pc:sldMk cId="3964357594" sldId="349"/>
            <ac:spMk id="26" creationId="{00000000-0000-0000-0000-000000000000}"/>
          </ac:spMkLst>
        </pc:spChg>
      </pc:sldChg>
      <pc:sldChg chg="add">
        <pc:chgData name="Guojin Feng" userId="84eae021-3185-46a5-9718-c161675bf4a6" providerId="ADAL" clId="{A3558846-3D9C-4633-94EF-8ADCE2A7637B}" dt="2020-05-18T08:23:34.699" v="598"/>
        <pc:sldMkLst>
          <pc:docMk/>
          <pc:sldMk cId="2420843623" sldId="350"/>
        </pc:sldMkLst>
      </pc:sldChg>
      <pc:sldChg chg="modSp add">
        <pc:chgData name="Guojin Feng" userId="84eae021-3185-46a5-9718-c161675bf4a6" providerId="ADAL" clId="{A3558846-3D9C-4633-94EF-8ADCE2A7637B}" dt="2020-05-18T08:32:37.300" v="812" actId="20577"/>
        <pc:sldMkLst>
          <pc:docMk/>
          <pc:sldMk cId="3794895696" sldId="351"/>
        </pc:sldMkLst>
        <pc:graphicFrameChg chg="modGraphic">
          <ac:chgData name="Guojin Feng" userId="84eae021-3185-46a5-9718-c161675bf4a6" providerId="ADAL" clId="{A3558846-3D9C-4633-94EF-8ADCE2A7637B}" dt="2020-05-18T08:32:37.300" v="812" actId="20577"/>
          <ac:graphicFrameMkLst>
            <pc:docMk/>
            <pc:sldMk cId="3794895696" sldId="351"/>
            <ac:graphicFrameMk id="36" creationId="{FF2EFDCF-CCF8-4AC2-AB88-B44286433B8A}"/>
          </ac:graphicFrameMkLst>
        </pc:graphicFrameChg>
      </pc:sldChg>
      <pc:sldChg chg="add">
        <pc:chgData name="Guojin Feng" userId="84eae021-3185-46a5-9718-c161675bf4a6" providerId="ADAL" clId="{A3558846-3D9C-4633-94EF-8ADCE2A7637B}" dt="2020-05-18T08:23:58.519" v="599"/>
        <pc:sldMkLst>
          <pc:docMk/>
          <pc:sldMk cId="1823172141" sldId="352"/>
        </pc:sldMkLst>
      </pc:sldChg>
      <pc:sldChg chg="add">
        <pc:chgData name="Guojin Feng" userId="84eae021-3185-46a5-9718-c161675bf4a6" providerId="ADAL" clId="{A3558846-3D9C-4633-94EF-8ADCE2A7637B}" dt="2020-05-18T08:23:58.519" v="599"/>
        <pc:sldMkLst>
          <pc:docMk/>
          <pc:sldMk cId="3538732487" sldId="353"/>
        </pc:sldMkLst>
      </pc:sldChg>
      <pc:sldChg chg="add">
        <pc:chgData name="Guojin Feng" userId="84eae021-3185-46a5-9718-c161675bf4a6" providerId="ADAL" clId="{A3558846-3D9C-4633-94EF-8ADCE2A7637B}" dt="2020-05-18T08:23:58.519" v="599"/>
        <pc:sldMkLst>
          <pc:docMk/>
          <pc:sldMk cId="2266906590" sldId="354"/>
        </pc:sldMkLst>
      </pc:sldChg>
      <pc:sldChg chg="addSp modSp add">
        <pc:chgData name="Guojin Feng" userId="84eae021-3185-46a5-9718-c161675bf4a6" providerId="ADAL" clId="{A3558846-3D9C-4633-94EF-8ADCE2A7637B}" dt="2020-05-18T08:54:35.102" v="1237" actId="20577"/>
        <pc:sldMkLst>
          <pc:docMk/>
          <pc:sldMk cId="2660568009" sldId="355"/>
        </pc:sldMkLst>
        <pc:spChg chg="mod">
          <ac:chgData name="Guojin Feng" userId="84eae021-3185-46a5-9718-c161675bf4a6" providerId="ADAL" clId="{A3558846-3D9C-4633-94EF-8ADCE2A7637B}" dt="2020-05-18T08:42:27.819" v="871" actId="20577"/>
          <ac:spMkLst>
            <pc:docMk/>
            <pc:sldMk cId="2660568009" sldId="355"/>
            <ac:spMk id="10" creationId="{F8E89AFF-344D-4BB2-85EF-3509E84036F1}"/>
          </ac:spMkLst>
        </pc:spChg>
        <pc:graphicFrameChg chg="mod modGraphic">
          <ac:chgData name="Guojin Feng" userId="84eae021-3185-46a5-9718-c161675bf4a6" providerId="ADAL" clId="{A3558846-3D9C-4633-94EF-8ADCE2A7637B}" dt="2020-05-18T08:54:35.102" v="1237" actId="20577"/>
          <ac:graphicFrameMkLst>
            <pc:docMk/>
            <pc:sldMk cId="2660568009" sldId="355"/>
            <ac:graphicFrameMk id="36" creationId="{FF2EFDCF-CCF8-4AC2-AB88-B44286433B8A}"/>
          </ac:graphicFrameMkLst>
        </pc:graphicFrameChg>
        <pc:picChg chg="add">
          <ac:chgData name="Guojin Feng" userId="84eae021-3185-46a5-9718-c161675bf4a6" providerId="ADAL" clId="{A3558846-3D9C-4633-94EF-8ADCE2A7637B}" dt="2020-05-18T08:42:56.478" v="872"/>
          <ac:picMkLst>
            <pc:docMk/>
            <pc:sldMk cId="2660568009" sldId="355"/>
            <ac:picMk id="9" creationId="{FE38063C-6CB0-4243-85AB-3BBD7CA432B2}"/>
          </ac:picMkLst>
        </pc:picChg>
      </pc:sldChg>
      <pc:sldChg chg="addSp add">
        <pc:chgData name="Guojin Feng" userId="84eae021-3185-46a5-9718-c161675bf4a6" providerId="ADAL" clId="{A3558846-3D9C-4633-94EF-8ADCE2A7637B}" dt="2020-05-18T08:42:58.159" v="873"/>
        <pc:sldMkLst>
          <pc:docMk/>
          <pc:sldMk cId="3269744356" sldId="356"/>
        </pc:sldMkLst>
        <pc:picChg chg="add">
          <ac:chgData name="Guojin Feng" userId="84eae021-3185-46a5-9718-c161675bf4a6" providerId="ADAL" clId="{A3558846-3D9C-4633-94EF-8ADCE2A7637B}" dt="2020-05-18T08:42:58.159" v="873"/>
          <ac:picMkLst>
            <pc:docMk/>
            <pc:sldMk cId="3269744356" sldId="356"/>
            <ac:picMk id="11" creationId="{35AFD84F-D8DF-46CE-9545-E66EECF075C5}"/>
          </ac:picMkLst>
        </pc:picChg>
      </pc:sldChg>
      <pc:sldChg chg="addSp add">
        <pc:chgData name="Guojin Feng" userId="84eae021-3185-46a5-9718-c161675bf4a6" providerId="ADAL" clId="{A3558846-3D9C-4633-94EF-8ADCE2A7637B}" dt="2020-05-18T08:43:00.357" v="874"/>
        <pc:sldMkLst>
          <pc:docMk/>
          <pc:sldMk cId="4034887345" sldId="357"/>
        </pc:sldMkLst>
        <pc:picChg chg="add">
          <ac:chgData name="Guojin Feng" userId="84eae021-3185-46a5-9718-c161675bf4a6" providerId="ADAL" clId="{A3558846-3D9C-4633-94EF-8ADCE2A7637B}" dt="2020-05-18T08:43:00.357" v="874"/>
          <ac:picMkLst>
            <pc:docMk/>
            <pc:sldMk cId="4034887345" sldId="357"/>
            <ac:picMk id="13" creationId="{B075DB89-098E-4141-A0B6-59B5739E76C4}"/>
          </ac:picMkLst>
        </pc:picChg>
      </pc:sldChg>
      <pc:sldChg chg="addSp add">
        <pc:chgData name="Guojin Feng" userId="84eae021-3185-46a5-9718-c161675bf4a6" providerId="ADAL" clId="{A3558846-3D9C-4633-94EF-8ADCE2A7637B}" dt="2020-05-18T08:43:02.040" v="875"/>
        <pc:sldMkLst>
          <pc:docMk/>
          <pc:sldMk cId="976598317" sldId="358"/>
        </pc:sldMkLst>
        <pc:picChg chg="add">
          <ac:chgData name="Guojin Feng" userId="84eae021-3185-46a5-9718-c161675bf4a6" providerId="ADAL" clId="{A3558846-3D9C-4633-94EF-8ADCE2A7637B}" dt="2020-05-18T08:43:02.040" v="875"/>
          <ac:picMkLst>
            <pc:docMk/>
            <pc:sldMk cId="976598317" sldId="358"/>
            <ac:picMk id="8" creationId="{81CFF596-7B91-4A2F-AC45-4ABCC0C4C21A}"/>
          </ac:picMkLst>
        </pc:picChg>
      </pc:sldChg>
      <pc:sldChg chg="addSp modSp add">
        <pc:chgData name="Guojin Feng" userId="84eae021-3185-46a5-9718-c161675bf4a6" providerId="ADAL" clId="{A3558846-3D9C-4633-94EF-8ADCE2A7637B}" dt="2020-05-18T09:00:22.307" v="1297" actId="12"/>
        <pc:sldMkLst>
          <pc:docMk/>
          <pc:sldMk cId="1357826932" sldId="359"/>
        </pc:sldMkLst>
        <pc:spChg chg="mod">
          <ac:chgData name="Guojin Feng" userId="84eae021-3185-46a5-9718-c161675bf4a6" providerId="ADAL" clId="{A3558846-3D9C-4633-94EF-8ADCE2A7637B}" dt="2020-05-18T09:00:22.307" v="1297" actId="12"/>
          <ac:spMkLst>
            <pc:docMk/>
            <pc:sldMk cId="1357826932" sldId="359"/>
            <ac:spMk id="5" creationId="{AE9A2457-FF5D-44F9-ABDA-197BAAAD54AF}"/>
          </ac:spMkLst>
        </pc:spChg>
        <pc:picChg chg="add">
          <ac:chgData name="Guojin Feng" userId="84eae021-3185-46a5-9718-c161675bf4a6" providerId="ADAL" clId="{A3558846-3D9C-4633-94EF-8ADCE2A7637B}" dt="2020-05-18T08:43:04.622" v="876"/>
          <ac:picMkLst>
            <pc:docMk/>
            <pc:sldMk cId="1357826932" sldId="359"/>
            <ac:picMk id="8" creationId="{6A35104C-3BED-45BF-814D-0D0D4900B75E}"/>
          </ac:picMkLst>
        </pc:picChg>
      </pc:sldChg>
    </pc:docChg>
  </pc:docChgLst>
  <pc:docChgLst>
    <pc:chgData name="Guojin Feng" userId="84eae021-3185-46a5-9718-c161675bf4a6" providerId="ADAL" clId="{DA4382D2-00E4-4225-9174-F3590638FD57}"/>
    <pc:docChg chg="modSld">
      <pc:chgData name="Guojin Feng" userId="84eae021-3185-46a5-9718-c161675bf4a6" providerId="ADAL" clId="{DA4382D2-00E4-4225-9174-F3590638FD57}" dt="2020-04-30T11:58:06.007" v="7" actId="20577"/>
      <pc:docMkLst>
        <pc:docMk/>
      </pc:docMkLst>
      <pc:sldChg chg="modSp modAnim">
        <pc:chgData name="Guojin Feng" userId="84eae021-3185-46a5-9718-c161675bf4a6" providerId="ADAL" clId="{DA4382D2-00E4-4225-9174-F3590638FD57}" dt="2020-04-30T11:58:06.007" v="7" actId="20577"/>
        <pc:sldMkLst>
          <pc:docMk/>
          <pc:sldMk cId="2646972128" sldId="329"/>
        </pc:sldMkLst>
        <pc:spChg chg="mod">
          <ac:chgData name="Guojin Feng" userId="84eae021-3185-46a5-9718-c161675bf4a6" providerId="ADAL" clId="{DA4382D2-00E4-4225-9174-F3590638FD57}" dt="2020-04-30T11:58:06.007" v="7" actId="20577"/>
          <ac:spMkLst>
            <pc:docMk/>
            <pc:sldMk cId="2646972128" sldId="329"/>
            <ac:spMk id="10" creationId="{F8E89AFF-344D-4BB2-85EF-3509E84036F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(3)</a:t>
            </a:r>
            <a:endParaRPr lang="en-GB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3E22D-1A2C-4F9F-8E97-77D486FDC6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0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8B91FC0-34A0-4D38-8482-FF2C7D6D5822}"/>
              </a:ext>
            </a:extLst>
          </p:cNvPr>
          <p:cNvSpPr txBox="1"/>
          <p:nvPr/>
        </p:nvSpPr>
        <p:spPr>
          <a:xfrm>
            <a:off x="217625" y="828207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</a:t>
            </a:r>
            <a:r>
              <a:rPr lang="en-US" altLang="zh-CN" sz="14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Signal Processing , Feature Extraction and Intelligent Diagnosis </a:t>
            </a:r>
          </a:p>
          <a:p>
            <a:pPr algn="ctr"/>
            <a:r>
              <a:rPr lang="en-US" altLang="zh-CN" sz="14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Under Complex Transmission Path Condition </a:t>
            </a:r>
            <a:endParaRPr lang="zh-CN" altLang="zh-CN" sz="9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CE8BC5-D6E2-416A-B79F-089411CAF5EC}"/>
              </a:ext>
            </a:extLst>
          </p:cNvPr>
          <p:cNvSpPr txBox="1"/>
          <p:nvPr/>
        </p:nvSpPr>
        <p:spPr>
          <a:xfrm>
            <a:off x="110406" y="3324060"/>
            <a:ext cx="674136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zh-CN" sz="1000" dirty="0"/>
              <a:t>B. Yan, M. Hu</a:t>
            </a:r>
            <a:r>
              <a:rPr lang="en-US" altLang="zh-CN" sz="1000" b="1" dirty="0"/>
              <a:t>, K. Feng* </a:t>
            </a:r>
            <a:r>
              <a:rPr lang="en-US" altLang="zh-CN" sz="1000" dirty="0"/>
              <a:t>and Z. Jiang. Enhanced Component Analytical Solution for Performance Adaptation and Diagnostics of Gas Turbines[J]. Energies, 2021, Volume 14 ,NO.14:4356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000" dirty="0"/>
              <a:t>B. Yan, M. Hu, </a:t>
            </a:r>
            <a:r>
              <a:rPr lang="en-US" altLang="zh-CN" sz="1000" b="1" dirty="0"/>
              <a:t>K. Feng*</a:t>
            </a:r>
            <a:r>
              <a:rPr lang="en-US" altLang="zh-CN" sz="1000" dirty="0"/>
              <a:t> and Z. Jiang. A tuning scheme of cycle reference point for gas turbine adaptive performance simulation with field data[J]. Journal of Mechanical Science and Technology ,2020, Volume 34 ,NO.12:5279-5294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000" dirty="0" err="1"/>
              <a:t>Ya</a:t>
            </a:r>
            <a:r>
              <a:rPr lang="en-US" altLang="zh-CN" sz="1000" dirty="0"/>
              <a:t> He, </a:t>
            </a:r>
            <a:r>
              <a:rPr lang="en-US" altLang="zh-CN" sz="1000" b="1" dirty="0" err="1"/>
              <a:t>Kun</a:t>
            </a:r>
            <a:r>
              <a:rPr lang="en-US" altLang="zh-CN" sz="1000" b="1" dirty="0"/>
              <a:t> Feng*</a:t>
            </a:r>
            <a:r>
              <a:rPr lang="en-US" altLang="zh-CN" sz="1000" dirty="0"/>
              <a:t>, </a:t>
            </a:r>
            <a:r>
              <a:rPr lang="en-US" altLang="zh-CN" sz="1000" dirty="0" err="1"/>
              <a:t>Minghui</a:t>
            </a:r>
            <a:r>
              <a:rPr lang="en-US" altLang="zh-CN" sz="1000" dirty="0"/>
              <a:t> Hu*,</a:t>
            </a:r>
            <a:r>
              <a:rPr lang="en-US" altLang="zh-CN" sz="1000" dirty="0" err="1"/>
              <a:t>Jinmiao</a:t>
            </a:r>
            <a:r>
              <a:rPr lang="en-US" altLang="zh-CN" sz="1000" dirty="0"/>
              <a:t> Cui. A MCM-Enhanced Compressive Sensing for Weak Fault Feature Extraction of Rolling Element Bearings at Variable Speed</a:t>
            </a:r>
            <a:r>
              <a:rPr lang="zh-CN" altLang="en-US" sz="1000" dirty="0"/>
              <a:t>，</a:t>
            </a:r>
            <a:r>
              <a:rPr lang="en-US" altLang="zh-CN" sz="1000" dirty="0"/>
              <a:t>Shock and Vibration, Volume 2020, Article ID 1745184,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000" dirty="0"/>
              <a:t>Y. He, M. Hu, </a:t>
            </a:r>
            <a:r>
              <a:rPr lang="en-US" altLang="zh-CN" sz="1000" b="1" dirty="0"/>
              <a:t>K. Feng* </a:t>
            </a:r>
            <a:r>
              <a:rPr lang="en-US" altLang="zh-CN" sz="1000" dirty="0"/>
              <a:t>and Z. Jiang. An Intelligent Fault Diagnosis Scheme Using Transferred Samples for </a:t>
            </a:r>
            <a:r>
              <a:rPr lang="en-US" altLang="zh-CN" sz="1000" dirty="0" err="1"/>
              <a:t>Intershaft</a:t>
            </a:r>
            <a:r>
              <a:rPr lang="en-US" altLang="zh-CN" sz="1000" dirty="0"/>
              <a:t> Bearings Under Variable Working Conditions, IEEE Access, Volume. 8, pp. 203058-203069, 2020. 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000" b="1" dirty="0" err="1"/>
              <a:t>K.Feng</a:t>
            </a:r>
            <a:r>
              <a:rPr lang="en-US" altLang="zh-CN" sz="1000" dirty="0"/>
              <a:t>, </a:t>
            </a:r>
            <a:r>
              <a:rPr lang="en-US" altLang="zh-CN" sz="1000" dirty="0" err="1"/>
              <a:t>Zhenqiao</a:t>
            </a:r>
            <a:r>
              <a:rPr lang="en-US" altLang="zh-CN" sz="1000" dirty="0"/>
              <a:t> Zhu, </a:t>
            </a:r>
            <a:r>
              <a:rPr lang="en-US" altLang="zh-CN" sz="1000" dirty="0" err="1"/>
              <a:t>Yanfei</a:t>
            </a:r>
            <a:r>
              <a:rPr lang="en-US" altLang="zh-CN" sz="1000" dirty="0"/>
              <a:t> </a:t>
            </a:r>
            <a:r>
              <a:rPr lang="en-US" altLang="zh-CN" sz="1000" dirty="0" err="1"/>
              <a:t>Zuo</a:t>
            </a:r>
            <a:r>
              <a:rPr lang="en-US" altLang="zh-CN" sz="1000" dirty="0"/>
              <a:t>*,et al. A reverse method of unbalance response at bearing position of thin-walled casing engines. Journal of Vibration and Shock (IN CHINESE) ,2020, Volume 39 No 16</a:t>
            </a:r>
          </a:p>
          <a:p>
            <a:pPr marL="228600" indent="-228600">
              <a:buFont typeface="+mj-lt"/>
              <a:buAutoNum type="arabicPeriod"/>
            </a:pPr>
            <a:endParaRPr lang="en-US" altLang="zh-CN" sz="1000" dirty="0"/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710BC11-2A38-4B8B-A520-0053E2ED6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43128"/>
              </p:ext>
            </p:extLst>
          </p:nvPr>
        </p:nvGraphicFramePr>
        <p:xfrm>
          <a:off x="341015" y="1351427"/>
          <a:ext cx="6205977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39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319733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2138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Previous work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On going work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131892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Dual-rotor bearing fault vibration analysis and signal processing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Impact vibration signals transmission analysis and feature extraction of complex structural rotary machines.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Condition monitoring system  development of pumps and centrifugal compressors.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develop advanced signal analysis techniques</a:t>
                      </a:r>
                      <a:r>
                        <a:rPr lang="zh-CN" altLang="en-US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enhancing early feature and fault index for complex transmission path machines, such as  squeezing extruder.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Feature extraction and Intelligent diagnosis of dual-rotor </a:t>
                      </a: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rotary </a:t>
                      </a: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machines.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Fault warning method based on broadband vibration and gas path performance  hybrid model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574ED3E-D516-4D88-B4CE-3DDB0CA8603C}"/>
              </a:ext>
            </a:extLst>
          </p:cNvPr>
          <p:cNvSpPr txBox="1"/>
          <p:nvPr/>
        </p:nvSpPr>
        <p:spPr>
          <a:xfrm>
            <a:off x="642663" y="85833"/>
            <a:ext cx="3781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</a:rPr>
              <a:t>Kun Feng </a:t>
            </a:r>
            <a:r>
              <a:rPr lang="en-US" altLang="zh-CN" sz="1200" b="1" dirty="0">
                <a:solidFill>
                  <a:schemeClr val="bg1"/>
                </a:solidFill>
              </a:rPr>
              <a:t>(https://orcid.org/0000-0002-2214-2216)</a:t>
            </a:r>
          </a:p>
          <a:p>
            <a:r>
              <a:rPr lang="en-US" altLang="zh-CN" sz="1800" b="1" dirty="0">
                <a:solidFill>
                  <a:schemeClr val="bg1"/>
                </a:solidFill>
              </a:rPr>
              <a:t>k.feng@hud.ac.uk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C37EE8-4632-428E-A7DC-CC533F33417E}"/>
              </a:ext>
            </a:extLst>
          </p:cNvPr>
          <p:cNvSpPr txBox="1"/>
          <p:nvPr/>
        </p:nvSpPr>
        <p:spPr>
          <a:xfrm>
            <a:off x="333678" y="3130844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F68C08A-F6F0-4247-A2E4-9C4B35FDB9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4016"/>
            <a:ext cx="692696" cy="70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DD438DE14B54D9C05A28A53647E29" ma:contentTypeVersion="13" ma:contentTypeDescription="Create a new document." ma:contentTypeScope="" ma:versionID="84c1af170f733272aa14ac6137a0fa56">
  <xsd:schema xmlns:xsd="http://www.w3.org/2001/XMLSchema" xmlns:xs="http://www.w3.org/2001/XMLSchema" xmlns:p="http://schemas.microsoft.com/office/2006/metadata/properties" xmlns:ns2="c465675d-316e-4379-876f-ae07f56bb922" xmlns:ns3="d37c2dd5-9cca-4872-88cf-1366260b63de" targetNamespace="http://schemas.microsoft.com/office/2006/metadata/properties" ma:root="true" ma:fieldsID="bc9a0cf7e0f1f41fa37fb79ae8e35785" ns2:_="" ns3:_="">
    <xsd:import namespace="c465675d-316e-4379-876f-ae07f56bb922"/>
    <xsd:import namespace="d37c2dd5-9cca-4872-88cf-1366260b63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5675d-316e-4379-876f-ae07f56bb9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c2dd5-9cca-4872-88cf-1366260b63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8C95DA-3AA8-4558-9DF6-2EA78E8E6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5675d-316e-4379-876f-ae07f56bb922"/>
    <ds:schemaRef ds:uri="d37c2dd5-9cca-4872-88cf-1366260b63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F9B6A1-2CB1-4C2B-873C-5B13288F43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0A25BB4-6F05-4881-B8DC-96675400B6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8688</TotalTime>
  <Words>349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Zuolu Wang (Researcher)</cp:lastModifiedBy>
  <cp:revision>810</cp:revision>
  <dcterms:created xsi:type="dcterms:W3CDTF">2015-09-04T16:17:14Z</dcterms:created>
  <dcterms:modified xsi:type="dcterms:W3CDTF">2021-11-29T13:04:38Z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0x0101009ABDD438DE14B54D9C05A28A53647E29</vt:lpwstr>
  </property>
</Properties>
</file>