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1" r:id="rId2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12" autoAdjust="0"/>
    <p:restoredTop sz="94718" autoAdjust="0"/>
  </p:normalViewPr>
  <p:slideViewPr>
    <p:cSldViewPr>
      <p:cViewPr varScale="1">
        <p:scale>
          <a:sx n="127" d="100"/>
          <a:sy n="127" d="100"/>
        </p:scale>
        <p:origin x="1480" y="184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81FCC1-1182-0046-90E4-AE080DFC1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0688" cy="717935"/>
          </a:xfrm>
          <a:prstGeom prst="rect">
            <a:avLst/>
          </a:prstGeom>
        </p:spPr>
      </p:pic>
      <p:sp>
        <p:nvSpPr>
          <p:cNvPr id="3" name="文本框 4">
            <a:extLst>
              <a:ext uri="{FF2B5EF4-FFF2-40B4-BE49-F238E27FC236}">
                <a16:creationId xmlns:a16="http://schemas.microsoft.com/office/drawing/2014/main" id="{65D65FF8-C89E-344B-B6AE-82CF906AA590}"/>
              </a:ext>
            </a:extLst>
          </p:cNvPr>
          <p:cNvSpPr txBox="1"/>
          <p:nvPr/>
        </p:nvSpPr>
        <p:spPr>
          <a:xfrm>
            <a:off x="217626" y="824394"/>
            <a:ext cx="6336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</a:t>
            </a:r>
            <a:r>
              <a:rPr lang="en-GB" sz="12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Numerical Study of Motor Electrical Signature for Condition Monitoring of Gear Tooth Breakage in a Motor-Gear System </a:t>
            </a:r>
            <a:endParaRPr lang="zh-CN" altLang="zh-CN" sz="1200" b="1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6">
            <a:extLst>
              <a:ext uri="{FF2B5EF4-FFF2-40B4-BE49-F238E27FC236}">
                <a16:creationId xmlns:a16="http://schemas.microsoft.com/office/drawing/2014/main" id="{99C7CB03-5076-5346-9220-957A53357150}"/>
              </a:ext>
            </a:extLst>
          </p:cNvPr>
          <p:cNvSpPr txBox="1"/>
          <p:nvPr/>
        </p:nvSpPr>
        <p:spPr>
          <a:xfrm>
            <a:off x="188640" y="3435846"/>
            <a:ext cx="647969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n-GB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Otuyemi, F.,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Li, H., Liu, F., Wang, J., Gu, F., &amp; Ball, A. D. (2020). Modulation Signal Bispectrum Analysis of Motor Current Signals for Condition Monitoring of Electromechanical Systems. In Proceedings of the 13th International Conference on Damage Assessment of Structures (pp. 566-581). Springer, Singapore.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GB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Otuyemi, F.,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Li, H., Gu, F., &amp; Ball, A. D. (2020). Broken Rotor Bar Fault Detection Working at a Low Slip Using Harmonic Order Tracking Analysis Based on Motor Current Signature Analysis. In International Conference on Maintenance Engineering (pp. 756-772). Springer, Cham.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Li, H., </a:t>
            </a:r>
            <a:r>
              <a:rPr lang="en-GB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Otuyemi, F.,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Feng, G., Zhen, D., Gu, F., &amp; Ball, A. (2020). Application of Teager Energy for Broken Rotor bar Fault Detection Based on the Motor Current Signature Analysis. In International Conference on Maintenance Engineering (pp. 523-533). Springer, Cham.</a:t>
            </a:r>
          </a:p>
          <a:p>
            <a:pPr marL="228600" indent="-228600" algn="just">
              <a:buFont typeface="+mj-lt"/>
              <a:buAutoNum type="arabicPeriod"/>
            </a:pPr>
            <a:endParaRPr lang="en-GB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GB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8">
            <a:extLst>
              <a:ext uri="{FF2B5EF4-FFF2-40B4-BE49-F238E27FC236}">
                <a16:creationId xmlns:a16="http://schemas.microsoft.com/office/drawing/2014/main" id="{879C544E-A561-6640-A725-0426D0F17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536451"/>
              </p:ext>
            </p:extLst>
          </p:nvPr>
        </p:nvGraphicFramePr>
        <p:xfrm>
          <a:off x="375678" y="1275606"/>
          <a:ext cx="6077658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30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3122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2721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 work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going work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28307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Developed </a:t>
                      </a:r>
                      <a:r>
                        <a:rPr lang="en-GB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numerical model that can be used as a reliable and robust predication in motor-gear dynamics</a:t>
                      </a:r>
                      <a:r>
                        <a:rPr lang="en-US" altLang="zh-CN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Proven that envelope and spectrum analysis can be used as a processing tool to detect broken rotor bar fault. 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Demonstrated that the phase and amplitude of the current modulation signal bispectrum are reliable diagnostic tool for rotor detection.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carry out more theoretical research on motor-driven system.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establish a more robust model to other motor driven machineries such as pumps, planetary gears thereby providing a better fault diagnostic.</a:t>
                      </a:r>
                      <a:endParaRPr lang="en-US" altLang="zh-CN" sz="10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develop advanced data analysis techniques </a:t>
                      </a:r>
                      <a:r>
                        <a:rPr lang="en-GB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such as neural networks, fuzzy logic and intelligent artificial systems can further be applied to analyse data response from VSDs. </a:t>
                      </a:r>
                      <a:endParaRPr lang="en-US" altLang="zh-CN" sz="10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6" name="文本框 8">
            <a:extLst>
              <a:ext uri="{FF2B5EF4-FFF2-40B4-BE49-F238E27FC236}">
                <a16:creationId xmlns:a16="http://schemas.microsoft.com/office/drawing/2014/main" id="{1018BEF0-3669-8E43-82B7-4F4F23844EEA}"/>
              </a:ext>
            </a:extLst>
          </p:cNvPr>
          <p:cNvSpPr txBox="1"/>
          <p:nvPr/>
        </p:nvSpPr>
        <p:spPr>
          <a:xfrm>
            <a:off x="692696" y="51470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Funso Otuyemi </a:t>
            </a:r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(https://orcid.org/ </a:t>
            </a:r>
            <a:r>
              <a:rPr lang="en-GB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0000-0002-7666-2604)</a:t>
            </a:r>
          </a:p>
          <a:p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(Funso.Otuyemi@hud.ac.uk</a:t>
            </a:r>
            <a:r>
              <a:rPr lang="en-GB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9">
            <a:extLst>
              <a:ext uri="{FF2B5EF4-FFF2-40B4-BE49-F238E27FC236}">
                <a16:creationId xmlns:a16="http://schemas.microsoft.com/office/drawing/2014/main" id="{CAB418C0-BA7C-C54F-9D55-603D7AB8AD47}"/>
              </a:ext>
            </a:extLst>
          </p:cNvPr>
          <p:cNvSpPr txBox="1"/>
          <p:nvPr/>
        </p:nvSpPr>
        <p:spPr>
          <a:xfrm>
            <a:off x="335470" y="3158847"/>
            <a:ext cx="7172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81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9801</TotalTime>
  <Words>353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Funso Otuyemi (Researcher)</cp:lastModifiedBy>
  <cp:revision>789</cp:revision>
  <dcterms:created xsi:type="dcterms:W3CDTF">2015-09-04T16:17:14Z</dcterms:created>
  <dcterms:modified xsi:type="dcterms:W3CDTF">2021-11-25T07:24:08Z</dcterms:modified>
</cp:coreProperties>
</file>