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0" r:id="rId2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45" autoAdjust="0"/>
    <p:restoredTop sz="94718" autoAdjust="0"/>
  </p:normalViewPr>
  <p:slideViewPr>
    <p:cSldViewPr>
      <p:cViewPr varScale="1">
        <p:scale>
          <a:sx n="110" d="100"/>
          <a:sy n="110" d="100"/>
        </p:scale>
        <p:origin x="1181" y="29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86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0742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(3)</a:t>
            </a:r>
            <a:endParaRPr lang="en-GB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3E22D-1A2C-4F9F-8E97-77D486FDC6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0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Image result for university of huddersfield">
            <a:extLst>
              <a:ext uri="{FF2B5EF4-FFF2-40B4-BE49-F238E27FC236}">
                <a16:creationId xmlns:a16="http://schemas.microsoft.com/office/drawing/2014/main" id="{309DFCFD-F9DD-4728-88C8-78D02B42025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A2EE45E-8571-4C24-8673-0E409E67EA4B}"/>
              </a:ext>
            </a:extLst>
          </p:cNvPr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94EBF2-5866-4ABC-9CAE-E6168869074A}"/>
                </a:ext>
              </a:extLst>
            </p:cNvPr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511CD17-A20D-4C2F-AA8C-14AF28C7ACB9}"/>
                  </a:ext>
                </a:extLst>
              </p:cNvPr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>
                  <a:extLst>
                    <a:ext uri="{FF2B5EF4-FFF2-40B4-BE49-F238E27FC236}">
                      <a16:creationId xmlns:a16="http://schemas.microsoft.com/office/drawing/2014/main" id="{AA240BF8-3FBA-43EF-B48B-6BFB8D2F1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>
                  <a:extLst>
                    <a:ext uri="{FF2B5EF4-FFF2-40B4-BE49-F238E27FC236}">
                      <a16:creationId xmlns:a16="http://schemas.microsoft.com/office/drawing/2014/main" id="{9ED12D57-9EFB-4ACF-80C9-6AA0259A5E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>
                  <a:extLst>
                    <a:ext uri="{FF2B5EF4-FFF2-40B4-BE49-F238E27FC236}">
                      <a16:creationId xmlns:a16="http://schemas.microsoft.com/office/drawing/2014/main" id="{CF155C1E-3581-43D6-BFFA-DFB71CCFF3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>
                  <a:extLst>
                    <a:ext uri="{FF2B5EF4-FFF2-40B4-BE49-F238E27FC236}">
                      <a16:creationId xmlns:a16="http://schemas.microsoft.com/office/drawing/2014/main" id="{9D2EC45B-6BEF-4B3F-B2E7-84E47A9C3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>
                  <a:extLst>
                    <a:ext uri="{FF2B5EF4-FFF2-40B4-BE49-F238E27FC236}">
                      <a16:creationId xmlns:a16="http://schemas.microsoft.com/office/drawing/2014/main" id="{559D078B-7169-41A1-A257-231010601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>
                <a:extLst>
                  <a:ext uri="{FF2B5EF4-FFF2-40B4-BE49-F238E27FC236}">
                    <a16:creationId xmlns:a16="http://schemas.microsoft.com/office/drawing/2014/main" id="{1205C616-9FB2-4D03-A571-98A3CA021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>
                <a:extLst>
                  <a:ext uri="{FF2B5EF4-FFF2-40B4-BE49-F238E27FC236}">
                    <a16:creationId xmlns:a16="http://schemas.microsoft.com/office/drawing/2014/main" id="{7DB11838-0C48-4C4A-853D-8E1AE7A97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>
              <a:extLst>
                <a:ext uri="{FF2B5EF4-FFF2-40B4-BE49-F238E27FC236}">
                  <a16:creationId xmlns:a16="http://schemas.microsoft.com/office/drawing/2014/main" id="{7E014DC7-F521-40A3-A465-A783DF28E7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>
              <a:extLst>
                <a:ext uri="{FF2B5EF4-FFF2-40B4-BE49-F238E27FC236}">
                  <a16:creationId xmlns:a16="http://schemas.microsoft.com/office/drawing/2014/main" id="{D05E20C5-F0C2-4C59-9545-C566071FBB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65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1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2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7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5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FAB0B-F66E-4666-BD00-847325CE74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/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42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35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8B91FC0-34A0-4D38-8482-FF2C7D6D5822}"/>
              </a:ext>
            </a:extLst>
          </p:cNvPr>
          <p:cNvSpPr txBox="1"/>
          <p:nvPr/>
        </p:nvSpPr>
        <p:spPr>
          <a:xfrm>
            <a:off x="217625" y="828207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Physics-informed Machine Learning For The Condition Monitoring of Electric Machines  </a:t>
            </a:r>
            <a:endParaRPr lang="zh-CN" altLang="zh-CN" sz="9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CE8BC5-D6E2-416A-B79F-089411CAF5EC}"/>
              </a:ext>
            </a:extLst>
          </p:cNvPr>
          <p:cNvSpPr txBox="1"/>
          <p:nvPr/>
        </p:nvSpPr>
        <p:spPr>
          <a:xfrm>
            <a:off x="333680" y="3459399"/>
            <a:ext cx="62206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altLang="zh-CN" sz="1000" b="1" dirty="0"/>
              <a:t>He, Y., </a:t>
            </a:r>
            <a:r>
              <a:rPr lang="en-US" altLang="zh-CN" sz="1000" dirty="0"/>
              <a:t>Wang, G., Gu, F., &amp; Ball, A. D. (2021). A Bayesian Probabilistic Score Matrix Based Collaborative Filtering Recommendation System for Rolling Bearing Fault Identification. </a:t>
            </a:r>
            <a:r>
              <a:rPr lang="en-US" altLang="zh-CN" sz="1000" i="1" dirty="0"/>
              <a:t>IncoME-V &amp; CEPE Net-2021</a:t>
            </a:r>
            <a:r>
              <a:rPr lang="en-US" altLang="zh-CN" sz="1000" dirty="0"/>
              <a:t>. </a:t>
            </a: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E710BC11-2A38-4B8B-A520-0053E2ED6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361976"/>
              </p:ext>
            </p:extLst>
          </p:nvPr>
        </p:nvGraphicFramePr>
        <p:xfrm>
          <a:off x="341015" y="1351427"/>
          <a:ext cx="6205977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8639">
                  <a:extLst>
                    <a:ext uri="{9D8B030D-6E8A-4147-A177-3AD203B41FA5}">
                      <a16:colId xmlns:a16="http://schemas.microsoft.com/office/drawing/2014/main" val="2677126657"/>
                    </a:ext>
                  </a:extLst>
                </a:gridCol>
                <a:gridCol w="3197338">
                  <a:extLst>
                    <a:ext uri="{9D8B030D-6E8A-4147-A177-3AD203B41FA5}">
                      <a16:colId xmlns:a16="http://schemas.microsoft.com/office/drawing/2014/main" val="2213726447"/>
                    </a:ext>
                  </a:extLst>
                </a:gridCol>
              </a:tblGrid>
              <a:tr h="2138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Previous work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On going work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37450"/>
                  </a:ext>
                </a:extLst>
              </a:tr>
              <a:tr h="1318927"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Proposed an approach of collaborative filtering recommendation system to diagnose bearing faults.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Proposed a Bayesian probabilistic scoring matrix to improve the effect the unbalanced data influence on the diagnosis in collaborative filtering recommendation system.</a:t>
                      </a:r>
                    </a:p>
                    <a:p>
                      <a:pPr marL="0" indent="0" algn="just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CN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Develop machine learning models for processing multiple signals to identify and quantify different common and compound faults in induction motors.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Investigate physics-informed machine learning approaches and developed a physics-informed machine learning models for fault simulation and diagnostics.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80143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574ED3E-D516-4D88-B4CE-3DDB0CA8603C}"/>
              </a:ext>
            </a:extLst>
          </p:cNvPr>
          <p:cNvSpPr txBox="1"/>
          <p:nvPr/>
        </p:nvSpPr>
        <p:spPr>
          <a:xfrm>
            <a:off x="642662" y="85833"/>
            <a:ext cx="4658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</a:rPr>
              <a:t>Yinghang He </a:t>
            </a:r>
            <a:r>
              <a:rPr lang="en-US" altLang="zh-CN" sz="1200" b="1" dirty="0">
                <a:solidFill>
                  <a:schemeClr val="bg1"/>
                </a:solidFill>
              </a:rPr>
              <a:t>(https://orcid.org/0000-0001-7089-2268)</a:t>
            </a:r>
          </a:p>
          <a:p>
            <a:r>
              <a:rPr lang="en-US" altLang="zh-CN" sz="1800" b="1" dirty="0">
                <a:solidFill>
                  <a:schemeClr val="bg1"/>
                </a:solidFill>
              </a:rPr>
              <a:t>Yinghang.He@hud.ac.uk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C37EE8-4632-428E-A7DC-CC533F33417E}"/>
              </a:ext>
            </a:extLst>
          </p:cNvPr>
          <p:cNvSpPr txBox="1"/>
          <p:nvPr/>
        </p:nvSpPr>
        <p:spPr>
          <a:xfrm>
            <a:off x="335470" y="3159317"/>
            <a:ext cx="133916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pic>
        <p:nvPicPr>
          <p:cNvPr id="3" name="Picture 2" descr="A person in a blue shirt&#10;&#10;Description automatically generated with medium confidence">
            <a:extLst>
              <a:ext uri="{FF2B5EF4-FFF2-40B4-BE49-F238E27FC236}">
                <a16:creationId xmlns:a16="http://schemas.microsoft.com/office/drawing/2014/main" id="{6F9F9F9C-F082-48F6-9E5D-EA3AD23483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2590" cy="72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8715</TotalTime>
  <Words>161</Words>
  <Application>Microsoft Office PowerPoint</Application>
  <PresentationFormat>自定义</PresentationFormat>
  <Paragraphs>13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Times New Roman</vt:lpstr>
      <vt:lpstr>Wingdings</vt:lpstr>
      <vt:lpstr>Office Theme</vt:lpstr>
      <vt:lpstr>PowerPoint 演示文稿</vt:lpstr>
    </vt:vector>
  </TitlesOfParts>
  <Company>University of Huddersfield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Yinghang He (Researcher)</cp:lastModifiedBy>
  <cp:revision>777</cp:revision>
  <dcterms:created xsi:type="dcterms:W3CDTF">2015-09-04T16:17:14Z</dcterms:created>
  <dcterms:modified xsi:type="dcterms:W3CDTF">2021-11-25T10:13:45Z</dcterms:modified>
</cp:coreProperties>
</file>