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0" r:id="rId2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45" autoAdjust="0"/>
    <p:restoredTop sz="94718" autoAdjust="0"/>
  </p:normalViewPr>
  <p:slideViewPr>
    <p:cSldViewPr>
      <p:cViewPr varScale="1">
        <p:scale>
          <a:sx n="150" d="100"/>
          <a:sy n="150" d="100"/>
        </p:scale>
        <p:origin x="832" y="3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2034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7BF3F-507B-4022-98F1-6476B5B164FE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88EE-0FCF-4518-B612-5B345C4EF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865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C4F4C-5D32-4DE5-8406-5DE29D495600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(3)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3E22D-1A2C-4F9F-8E97-77D486FDC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0742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(3)</a:t>
            </a:r>
            <a:endParaRPr lang="en-GB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3E22D-1A2C-4F9F-8E97-77D486FDC6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0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3"/>
            <a:ext cx="58293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ctr">
              <a:lnSpc>
                <a:spcPct val="150000"/>
              </a:lnSpc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2" descr="Image result for university of huddersfield">
            <a:extLst>
              <a:ext uri="{FF2B5EF4-FFF2-40B4-BE49-F238E27FC236}">
                <a16:creationId xmlns:a16="http://schemas.microsoft.com/office/drawing/2014/main" id="{309DFCFD-F9DD-4728-88C8-78D02B42025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6858000" cy="138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A2EE45E-8571-4C24-8673-0E409E67EA4B}"/>
              </a:ext>
            </a:extLst>
          </p:cNvPr>
          <p:cNvGrpSpPr/>
          <p:nvPr userDrawn="1"/>
        </p:nvGrpSpPr>
        <p:grpSpPr>
          <a:xfrm>
            <a:off x="0" y="-3247"/>
            <a:ext cx="1389012" cy="1383107"/>
            <a:chOff x="188640" y="2789724"/>
            <a:chExt cx="1389012" cy="13831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94EBF2-5866-4ABC-9CAE-E6168869074A}"/>
                </a:ext>
              </a:extLst>
            </p:cNvPr>
            <p:cNvGrpSpPr/>
            <p:nvPr/>
          </p:nvGrpSpPr>
          <p:grpSpPr>
            <a:xfrm>
              <a:off x="188640" y="2827468"/>
              <a:ext cx="1389012" cy="1300412"/>
              <a:chOff x="87854" y="2725392"/>
              <a:chExt cx="1389012" cy="130041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511CD17-A20D-4C2F-AA8C-14AF28C7ACB9}"/>
                  </a:ext>
                </a:extLst>
              </p:cNvPr>
              <p:cNvGrpSpPr/>
              <p:nvPr/>
            </p:nvGrpSpPr>
            <p:grpSpPr>
              <a:xfrm>
                <a:off x="87854" y="2828197"/>
                <a:ext cx="1389012" cy="1098154"/>
                <a:chOff x="59243" y="3121878"/>
                <a:chExt cx="1389012" cy="1098154"/>
              </a:xfrm>
            </p:grpSpPr>
            <p:pic>
              <p:nvPicPr>
                <p:cNvPr id="15" name="Picture 6" descr="Related image">
                  <a:extLst>
                    <a:ext uri="{FF2B5EF4-FFF2-40B4-BE49-F238E27FC236}">
                      <a16:creationId xmlns:a16="http://schemas.microsoft.com/office/drawing/2014/main" id="{AA240BF8-3FBA-43EF-B48B-6BFB8D2F19A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 bwMode="auto">
                <a:xfrm>
                  <a:off x="59244" y="3340062"/>
                  <a:ext cx="1389011" cy="6522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6" descr="Related image">
                  <a:extLst>
                    <a:ext uri="{FF2B5EF4-FFF2-40B4-BE49-F238E27FC236}">
                      <a16:creationId xmlns:a16="http://schemas.microsoft.com/office/drawing/2014/main" id="{9ED12D57-9EFB-4ACF-80C9-6AA0259A5E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4" y="3237036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6" descr="Related image">
                  <a:extLst>
                    <a:ext uri="{FF2B5EF4-FFF2-40B4-BE49-F238E27FC236}">
                      <a16:creationId xmlns:a16="http://schemas.microsoft.com/office/drawing/2014/main" id="{CF155C1E-3581-43D6-BFFA-DFB71CCFF3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121878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6" descr="Related image">
                  <a:extLst>
                    <a:ext uri="{FF2B5EF4-FFF2-40B4-BE49-F238E27FC236}">
                      <a16:creationId xmlns:a16="http://schemas.microsoft.com/office/drawing/2014/main" id="{9D2EC45B-6BEF-4B3F-B2E7-84E47A9C3E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3984283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6" descr="Related image">
                  <a:extLst>
                    <a:ext uri="{FF2B5EF4-FFF2-40B4-BE49-F238E27FC236}">
                      <a16:creationId xmlns:a16="http://schemas.microsoft.com/office/drawing/2014/main" id="{559D078B-7169-41A1-A257-2310106010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0842"/>
                <a:stretch/>
              </p:blipFill>
              <p:spPr bwMode="auto">
                <a:xfrm>
                  <a:off x="59243" y="4095081"/>
                  <a:ext cx="1389011" cy="1249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3" name="Picture 6" descr="Related image">
                <a:extLst>
                  <a:ext uri="{FF2B5EF4-FFF2-40B4-BE49-F238E27FC236}">
                    <a16:creationId xmlns:a16="http://schemas.microsoft.com/office/drawing/2014/main" id="{1205C616-9FB2-4D03-A571-98A3CA0215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3900853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elated image">
                <a:extLst>
                  <a:ext uri="{FF2B5EF4-FFF2-40B4-BE49-F238E27FC236}">
                    <a16:creationId xmlns:a16="http://schemas.microsoft.com/office/drawing/2014/main" id="{7DB11838-0C48-4C4A-853D-8E1AE7A97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842"/>
              <a:stretch/>
            </p:blipFill>
            <p:spPr bwMode="auto">
              <a:xfrm>
                <a:off x="87854" y="2725392"/>
                <a:ext cx="1389011" cy="124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6" descr="Related image">
              <a:extLst>
                <a:ext uri="{FF2B5EF4-FFF2-40B4-BE49-F238E27FC236}">
                  <a16:creationId xmlns:a16="http://schemas.microsoft.com/office/drawing/2014/main" id="{7E014DC7-F521-40A3-A465-A783DF28E7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2789724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lated image">
              <a:extLst>
                <a:ext uri="{FF2B5EF4-FFF2-40B4-BE49-F238E27FC236}">
                  <a16:creationId xmlns:a16="http://schemas.microsoft.com/office/drawing/2014/main" id="{D05E20C5-F0C2-4C59-9545-C566071FBB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842"/>
            <a:stretch/>
          </p:blipFill>
          <p:spPr bwMode="auto">
            <a:xfrm>
              <a:off x="188640" y="4047880"/>
              <a:ext cx="1389011" cy="12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65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1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2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2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6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7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1561-B3CB-4BD9-B5D8-033366FE5C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5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858000" cy="729854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752475"/>
            <a:ext cx="6858000" cy="114300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893473"/>
            <a:ext cx="6858000" cy="250031"/>
          </a:xfrm>
          <a:prstGeom prst="rect">
            <a:avLst/>
          </a:prstGeom>
          <a:solidFill>
            <a:srgbClr val="003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48680" y="4868447"/>
            <a:ext cx="5760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Centre for Efficiency and Performance Engineering</a:t>
            </a:r>
            <a:endParaRPr lang="en-GB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BFAB0B-F66E-4666-BD00-847325CE74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13494" r="1087" b="16194"/>
          <a:stretch/>
        </p:blipFill>
        <p:spPr bwMode="auto">
          <a:xfrm>
            <a:off x="5437658" y="63151"/>
            <a:ext cx="1420342" cy="603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42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72D0-038E-4ACC-AECE-A549069CF1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35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8B91FC0-34A0-4D38-8482-FF2C7D6D5822}"/>
              </a:ext>
            </a:extLst>
          </p:cNvPr>
          <p:cNvSpPr txBox="1"/>
          <p:nvPr/>
        </p:nvSpPr>
        <p:spPr>
          <a:xfrm>
            <a:off x="217625" y="1040418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Title: Dynamic modeling and vision-based monitoring of rolling bearings considering friction effects and oil film lubrication </a:t>
            </a:r>
            <a:endParaRPr lang="zh-CN" altLang="zh-CN" sz="9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710BC11-2A38-4B8B-A520-0053E2ED6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38828"/>
              </p:ext>
            </p:extLst>
          </p:nvPr>
        </p:nvGraphicFramePr>
        <p:xfrm>
          <a:off x="341015" y="1606141"/>
          <a:ext cx="6205977" cy="195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8639">
                  <a:extLst>
                    <a:ext uri="{9D8B030D-6E8A-4147-A177-3AD203B41FA5}">
                      <a16:colId xmlns:a16="http://schemas.microsoft.com/office/drawing/2014/main" val="2677126657"/>
                    </a:ext>
                  </a:extLst>
                </a:gridCol>
                <a:gridCol w="3197338">
                  <a:extLst>
                    <a:ext uri="{9D8B030D-6E8A-4147-A177-3AD203B41FA5}">
                      <a16:colId xmlns:a16="http://schemas.microsoft.com/office/drawing/2014/main" val="2213726447"/>
                    </a:ext>
                  </a:extLst>
                </a:gridCol>
              </a:tblGrid>
              <a:tr h="2138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Previous work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On going work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37450"/>
                  </a:ext>
                </a:extLst>
              </a:tr>
              <a:tr h="1318927"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lumped parameter model of rolling element bearings with single point localized defects was established.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 of defects with different fault severity on bearing vibration characteristics was analyzed.  </a:t>
                      </a:r>
                    </a:p>
                    <a:p>
                      <a:pPr marL="285750" indent="-285750" algn="just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vibration response characteristics of rolling bearing with multi-point compound fault in raceways were studied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Based on EHL theory, develop a novel simulation model to analyze the effect of radial load on oil film viscosity. 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Design a loading device. Experiments will be conducted under different loading and lubrication conditions to validate numerical simulation result. </a:t>
                      </a:r>
                    </a:p>
                    <a:p>
                      <a:pPr marL="285750" indent="-285750" algn="just" defTabSz="685783" rtl="0" eaLnBrk="1" latinLnBrk="0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CN" sz="105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Monitor oil lubrication and dynamic behavior of bearing cages based on high-speed photography technology.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8014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574ED3E-D516-4D88-B4CE-3DDB0CA8603C}"/>
              </a:ext>
            </a:extLst>
          </p:cNvPr>
          <p:cNvSpPr txBox="1"/>
          <p:nvPr/>
        </p:nvSpPr>
        <p:spPr>
          <a:xfrm>
            <a:off x="642663" y="85833"/>
            <a:ext cx="4071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</a:rPr>
              <a:t>Zewen Zhou </a:t>
            </a:r>
            <a:r>
              <a:rPr lang="en-US" altLang="zh-CN" sz="1200" b="1" dirty="0">
                <a:solidFill>
                  <a:schemeClr val="bg1"/>
                </a:solidFill>
              </a:rPr>
              <a:t>(https://orcid.org/ 0000-0002-3810-3676)</a:t>
            </a:r>
          </a:p>
          <a:p>
            <a:r>
              <a:rPr lang="en-US" altLang="zh-CN" sz="1800" b="1" dirty="0">
                <a:solidFill>
                  <a:schemeClr val="bg1"/>
                </a:solidFill>
              </a:rPr>
              <a:t>Zewen.Zhou@hud.ac.uk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C37EE8-4632-428E-A7DC-CC533F33417E}"/>
              </a:ext>
            </a:extLst>
          </p:cNvPr>
          <p:cNvSpPr txBox="1"/>
          <p:nvPr/>
        </p:nvSpPr>
        <p:spPr>
          <a:xfrm>
            <a:off x="335470" y="3567812"/>
            <a:ext cx="133916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F68C08A-F6F0-4247-A2E4-9C4B35FDB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6" b="13106"/>
          <a:stretch/>
        </p:blipFill>
        <p:spPr>
          <a:xfrm flipH="1">
            <a:off x="0" y="6042"/>
            <a:ext cx="69269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2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8659</TotalTime>
  <Words>151</Words>
  <Application>Microsoft Office PowerPoint</Application>
  <PresentationFormat>自定义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Times New Roman</vt:lpstr>
      <vt:lpstr>Wingdings</vt:lpstr>
      <vt:lpstr>Office Theme</vt:lpstr>
      <vt:lpstr>PowerPoint 演示文稿</vt:lpstr>
    </vt:vector>
  </TitlesOfParts>
  <Company>University of Huddersfield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Zewen Zhou (Researcher)</cp:lastModifiedBy>
  <cp:revision>776</cp:revision>
  <dcterms:created xsi:type="dcterms:W3CDTF">2015-09-04T16:17:14Z</dcterms:created>
  <dcterms:modified xsi:type="dcterms:W3CDTF">2021-11-26T14:08:37Z</dcterms:modified>
</cp:coreProperties>
</file>