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0" r:id="rId2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59" autoAdjust="0"/>
    <p:restoredTop sz="94718" autoAdjust="0"/>
  </p:normalViewPr>
  <p:slideViewPr>
    <p:cSldViewPr>
      <p:cViewPr varScale="1">
        <p:scale>
          <a:sx n="171" d="100"/>
          <a:sy n="171" d="100"/>
        </p:scale>
        <p:origin x="1240" y="168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s%3A%2F%2Forcid.org%2F0000-0002-6045-0922&amp;data=04%7C01%7Ckhalifa.bllau%40hud.ac.uk%7C8cd3eb8b0c474a9c284908d9a90de1ac%7Cb52e9fda06914585bdfc5ccae1ce1890%7C0%7C0%7C637726699474648228%7CUnknown%7CTWFpbGZsb3d8eyJWIjoiMC4wLjAwMDAiLCJQIjoiV2luMzIiLCJBTiI6Ik1haWwiLCJXVCI6Mn0%3D%7C1000&amp;sdata=IuznLk5cRGMlgOHx1MsnJKxG56LytBMS31Jzt5rbnrE%3D&amp;reserved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</a:t>
            </a:r>
            <a:r>
              <a:rPr lang="en-GB" sz="1400" b="1" dirty="0"/>
              <a:t>Web-based system for monitoring tool wear development in turning operation and its implementation and application perspectives.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341014" y="4266136"/>
            <a:ext cx="62206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dirty="0"/>
              <a:t>On progress to publish first paper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54992"/>
              </p:ext>
            </p:extLst>
          </p:nvPr>
        </p:nvGraphicFramePr>
        <p:xfrm>
          <a:off x="341015" y="1351427"/>
          <a:ext cx="620597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Analyzed that the relationship between Acoustic Emission (AE) signal and  tool wear development in turning process.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Confirmed that AE can be used to monitor the turning machining operations. 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Demonstrated that multi-regression model based on the average of AE signal and cutting parameters are reliable indicators of the tool wear development in turning process.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 a web-based interface using PHP programming language &amp; Fog computing for remote monitoring of the tool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carry out more theoretical research on modelling tool wear and fog computing.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establish an accurate physical model,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providing theoretical support for future experiments.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advanced data analysis techniques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enhancing AE characteristics for more reliable diagnostics of tool wear development in turning process.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establish best practice of fog computing integration with the monitoring models.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3" y="85833"/>
            <a:ext cx="4478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Khalifa </a:t>
            </a:r>
            <a:r>
              <a:rPr lang="en-US" altLang="zh-CN" sz="1800" b="1" dirty="0" err="1">
                <a:solidFill>
                  <a:schemeClr val="bg1"/>
                </a:solidFill>
              </a:rPr>
              <a:t>Bllau</a:t>
            </a:r>
            <a:r>
              <a:rPr lang="en-US" altLang="zh-CN" sz="1800" b="1" dirty="0">
                <a:solidFill>
                  <a:schemeClr val="bg1"/>
                </a:solidFill>
              </a:rPr>
              <a:t> </a:t>
            </a:r>
            <a:r>
              <a:rPr lang="en-US" altLang="zh-CN" sz="1200" b="1" dirty="0">
                <a:solidFill>
                  <a:schemeClr val="bg1"/>
                </a:solidFill>
              </a:rPr>
              <a:t>(</a:t>
            </a:r>
            <a:r>
              <a:rPr lang="en-GB" dirty="0">
                <a:solidFill>
                  <a:schemeClr val="bg1"/>
                </a:solidFill>
                <a:hlinkClick r:id="rId3" tooltip="Original URL:&#10;https://orcid.org/0000-0002-6045-0922&#10;&#10;Click to follow link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https://orcid.org/0000-0002-6045-0922</a:t>
            </a:r>
            <a:r>
              <a:rPr lang="en-US" altLang="zh-CN" sz="1200" b="1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zh-CN" sz="1800" b="1" dirty="0" err="1">
                <a:solidFill>
                  <a:schemeClr val="bg1"/>
                </a:solidFill>
              </a:rPr>
              <a:t>Khalifa.bllau@hud.ac.uk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59970" y="3961192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D0541A-BBA9-334E-9BB5-EC74E50C9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8" y="39276"/>
            <a:ext cx="645113" cy="7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8665</TotalTime>
  <Words>196</Words>
  <Application>Microsoft Macintosh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Khalifa Bllau (Researcher)</cp:lastModifiedBy>
  <cp:revision>777</cp:revision>
  <dcterms:created xsi:type="dcterms:W3CDTF">2015-09-04T16:17:14Z</dcterms:created>
  <dcterms:modified xsi:type="dcterms:W3CDTF">2021-12-07T11:02:14Z</dcterms:modified>
</cp:coreProperties>
</file>